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7" r:id="rId5"/>
    <p:sldId id="286" r:id="rId6"/>
    <p:sldId id="258" r:id="rId7"/>
    <p:sldId id="270" r:id="rId8"/>
    <p:sldId id="261" r:id="rId9"/>
    <p:sldId id="259" r:id="rId10"/>
    <p:sldId id="269" r:id="rId11"/>
    <p:sldId id="260" r:id="rId12"/>
    <p:sldId id="271" r:id="rId13"/>
    <p:sldId id="272" r:id="rId14"/>
    <p:sldId id="273" r:id="rId15"/>
    <p:sldId id="274" r:id="rId16"/>
    <p:sldId id="275" r:id="rId17"/>
    <p:sldId id="283" r:id="rId18"/>
    <p:sldId id="276" r:id="rId19"/>
    <p:sldId id="279" r:id="rId20"/>
    <p:sldId id="277" r:id="rId21"/>
    <p:sldId id="278" r:id="rId22"/>
    <p:sldId id="281" r:id="rId23"/>
    <p:sldId id="280" r:id="rId24"/>
    <p:sldId id="285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127C3-46D7-40C1-A864-037B41A1BCBB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6761B3-739C-4BC4-92C1-E256B000CD6D}">
      <dgm:prSet/>
      <dgm:spPr/>
      <dgm:t>
        <a:bodyPr/>
        <a:lstStyle/>
        <a:p>
          <a:pPr>
            <a:defRPr b="1"/>
          </a:pPr>
          <a:r>
            <a:rPr lang="en-US"/>
            <a:t>Understand what CAEC is (and is NOT)</a:t>
          </a:r>
        </a:p>
      </dgm:t>
    </dgm:pt>
    <dgm:pt modelId="{86758F3A-67BF-4F77-BE6D-22D7FC495BAF}" type="parTrans" cxnId="{4CC38282-1A26-418D-8CE7-4FF6A7158548}">
      <dgm:prSet/>
      <dgm:spPr/>
      <dgm:t>
        <a:bodyPr/>
        <a:lstStyle/>
        <a:p>
          <a:endParaRPr lang="en-US"/>
        </a:p>
      </dgm:t>
    </dgm:pt>
    <dgm:pt modelId="{D67B89C0-025A-4BB7-916E-8D4C3F671718}" type="sibTrans" cxnId="{4CC38282-1A26-418D-8CE7-4FF6A7158548}">
      <dgm:prSet/>
      <dgm:spPr/>
      <dgm:t>
        <a:bodyPr/>
        <a:lstStyle/>
        <a:p>
          <a:endParaRPr lang="en-US"/>
        </a:p>
      </dgm:t>
    </dgm:pt>
    <dgm:pt modelId="{45B0694F-FDE8-4B57-A2D6-A371065E0D5D}">
      <dgm:prSet/>
      <dgm:spPr/>
      <dgm:t>
        <a:bodyPr/>
        <a:lstStyle/>
        <a:p>
          <a:pPr>
            <a:defRPr b="1"/>
          </a:pPr>
          <a:r>
            <a:rPr lang="en-US"/>
            <a:t>Explore digital skills and tasks needed for</a:t>
          </a:r>
          <a:br>
            <a:rPr lang="en-US"/>
          </a:br>
          <a:r>
            <a:rPr lang="en-US"/>
            <a:t>online test-taking</a:t>
          </a:r>
        </a:p>
      </dgm:t>
    </dgm:pt>
    <dgm:pt modelId="{1E200E59-3715-47C9-B958-47C62B9DA633}" type="parTrans" cxnId="{A916D69F-DA3E-4F27-87DA-38828885F6B1}">
      <dgm:prSet/>
      <dgm:spPr/>
      <dgm:t>
        <a:bodyPr/>
        <a:lstStyle/>
        <a:p>
          <a:endParaRPr lang="en-US"/>
        </a:p>
      </dgm:t>
    </dgm:pt>
    <dgm:pt modelId="{EEC953CB-606F-4DD7-A453-B62ADBFEBC9F}" type="sibTrans" cxnId="{A916D69F-DA3E-4F27-87DA-38828885F6B1}">
      <dgm:prSet/>
      <dgm:spPr/>
      <dgm:t>
        <a:bodyPr/>
        <a:lstStyle/>
        <a:p>
          <a:endParaRPr lang="en-US"/>
        </a:p>
      </dgm:t>
    </dgm:pt>
    <dgm:pt modelId="{D41FC54F-0B89-486F-A62B-F31C75E44447}">
      <dgm:prSet/>
      <dgm:spPr/>
      <dgm:t>
        <a:bodyPr/>
        <a:lstStyle/>
        <a:p>
          <a:pPr>
            <a:defRPr b="1"/>
          </a:pPr>
          <a:r>
            <a:rPr lang="en-US"/>
            <a:t>Get familiar with the Vretta online testing platform</a:t>
          </a:r>
        </a:p>
      </dgm:t>
    </dgm:pt>
    <dgm:pt modelId="{939B81C3-7A93-4A48-9F02-EC4324C3DE64}" type="parTrans" cxnId="{2C7AF76E-57DD-4670-BCC3-FE40825079AC}">
      <dgm:prSet/>
      <dgm:spPr/>
      <dgm:t>
        <a:bodyPr/>
        <a:lstStyle/>
        <a:p>
          <a:endParaRPr lang="en-US"/>
        </a:p>
      </dgm:t>
    </dgm:pt>
    <dgm:pt modelId="{FE291786-ED66-4A16-B72C-C21D0D3BF21B}" type="sibTrans" cxnId="{2C7AF76E-57DD-4670-BCC3-FE40825079AC}">
      <dgm:prSet/>
      <dgm:spPr/>
      <dgm:t>
        <a:bodyPr/>
        <a:lstStyle/>
        <a:p>
          <a:endParaRPr lang="en-US"/>
        </a:p>
      </dgm:t>
    </dgm:pt>
    <dgm:pt modelId="{94E89A34-B388-494D-BFFA-C7F2DD8FA784}">
      <dgm:prSet/>
      <dgm:spPr/>
      <dgm:t>
        <a:bodyPr/>
        <a:lstStyle/>
        <a:p>
          <a:pPr>
            <a:defRPr b="1"/>
          </a:pPr>
          <a:r>
            <a:rPr lang="en-US" dirty="0"/>
            <a:t>Prepare for</a:t>
          </a:r>
          <a:br>
            <a:rPr lang="en-US" dirty="0"/>
          </a:br>
          <a:r>
            <a:rPr lang="en-US" dirty="0"/>
            <a:t>exam day</a:t>
          </a:r>
        </a:p>
      </dgm:t>
    </dgm:pt>
    <dgm:pt modelId="{125CB885-091A-478F-BD0A-F6D34199C703}" type="parTrans" cxnId="{88B971DA-F5FF-4070-8436-FC2FAA7B48EA}">
      <dgm:prSet/>
      <dgm:spPr/>
      <dgm:t>
        <a:bodyPr/>
        <a:lstStyle/>
        <a:p>
          <a:endParaRPr lang="en-US"/>
        </a:p>
      </dgm:t>
    </dgm:pt>
    <dgm:pt modelId="{CBE94B89-8AC7-4A64-9A5F-02E497CF9673}" type="sibTrans" cxnId="{88B971DA-F5FF-4070-8436-FC2FAA7B48EA}">
      <dgm:prSet/>
      <dgm:spPr/>
      <dgm:t>
        <a:bodyPr/>
        <a:lstStyle/>
        <a:p>
          <a:endParaRPr lang="en-US"/>
        </a:p>
      </dgm:t>
    </dgm:pt>
    <dgm:pt modelId="{71A4025B-78A5-4BF6-ACB7-47E62ACE82CC}">
      <dgm:prSet/>
      <dgm:spPr/>
      <dgm:t>
        <a:bodyPr/>
        <a:lstStyle/>
        <a:p>
          <a:pPr>
            <a:defRPr b="1"/>
          </a:pPr>
          <a:r>
            <a:rPr lang="en-US" dirty="0"/>
            <a:t>Make a</a:t>
          </a:r>
          <a:br>
            <a:rPr lang="en-US" dirty="0"/>
          </a:br>
          <a:r>
            <a:rPr lang="en-US" dirty="0"/>
            <a:t>study plan</a:t>
          </a:r>
        </a:p>
      </dgm:t>
    </dgm:pt>
    <dgm:pt modelId="{7FEFDA50-25FC-4EE5-BDD5-91B3F37435F5}" type="parTrans" cxnId="{4B09F686-F980-4B7B-9F4E-8DE05AF7367F}">
      <dgm:prSet/>
      <dgm:spPr/>
      <dgm:t>
        <a:bodyPr/>
        <a:lstStyle/>
        <a:p>
          <a:endParaRPr lang="en-US"/>
        </a:p>
      </dgm:t>
    </dgm:pt>
    <dgm:pt modelId="{B94B7251-0DC9-425E-AC06-1F53B547FA59}" type="sibTrans" cxnId="{4B09F686-F980-4B7B-9F4E-8DE05AF7367F}">
      <dgm:prSet/>
      <dgm:spPr/>
      <dgm:t>
        <a:bodyPr/>
        <a:lstStyle/>
        <a:p>
          <a:endParaRPr lang="en-US"/>
        </a:p>
      </dgm:t>
    </dgm:pt>
    <dgm:pt modelId="{60876F9B-755C-4FF6-82E9-A8F56DB8B5C2}">
      <dgm:prSet/>
      <dgm:spPr/>
      <dgm:t>
        <a:bodyPr/>
        <a:lstStyle/>
        <a:p>
          <a:pPr>
            <a:defRPr b="1"/>
          </a:pPr>
          <a:r>
            <a:rPr lang="en-US" dirty="0"/>
            <a:t>Practice</a:t>
          </a:r>
          <a:br>
            <a:rPr lang="en-US" dirty="0"/>
          </a:br>
          <a:r>
            <a:rPr lang="en-US" dirty="0"/>
            <a:t>digital skills</a:t>
          </a:r>
        </a:p>
      </dgm:t>
    </dgm:pt>
    <dgm:pt modelId="{18508386-F9E7-4BD2-BFE4-F67C907AB3A8}" type="parTrans" cxnId="{594AAC90-D896-48DD-8650-FE7376645C79}">
      <dgm:prSet/>
      <dgm:spPr/>
      <dgm:t>
        <a:bodyPr/>
        <a:lstStyle/>
        <a:p>
          <a:endParaRPr lang="en-US"/>
        </a:p>
      </dgm:t>
    </dgm:pt>
    <dgm:pt modelId="{4186AA05-CE70-43F5-839D-9C80F9EB5818}" type="sibTrans" cxnId="{594AAC90-D896-48DD-8650-FE7376645C79}">
      <dgm:prSet/>
      <dgm:spPr/>
      <dgm:t>
        <a:bodyPr/>
        <a:lstStyle/>
        <a:p>
          <a:endParaRPr lang="en-US"/>
        </a:p>
      </dgm:t>
    </dgm:pt>
    <dgm:pt modelId="{C0076AE8-0EB1-40D7-AAF3-727147643EF6}">
      <dgm:prSet/>
      <dgm:spPr/>
      <dgm:t>
        <a:bodyPr/>
        <a:lstStyle/>
        <a:p>
          <a:pPr>
            <a:defRPr b="1"/>
          </a:pPr>
          <a:r>
            <a:rPr lang="en-US" dirty="0"/>
            <a:t>Manage test anxiety</a:t>
          </a:r>
        </a:p>
      </dgm:t>
    </dgm:pt>
    <dgm:pt modelId="{17D38921-1865-4649-BD66-6F378EE6B797}" type="parTrans" cxnId="{134B281E-699C-4B67-9E48-46D80AF23866}">
      <dgm:prSet/>
      <dgm:spPr/>
      <dgm:t>
        <a:bodyPr/>
        <a:lstStyle/>
        <a:p>
          <a:endParaRPr lang="en-US"/>
        </a:p>
      </dgm:t>
    </dgm:pt>
    <dgm:pt modelId="{544C33EC-1B9A-4616-A411-E9F09F6BE6CB}" type="sibTrans" cxnId="{134B281E-699C-4B67-9E48-46D80AF23866}">
      <dgm:prSet/>
      <dgm:spPr/>
      <dgm:t>
        <a:bodyPr/>
        <a:lstStyle/>
        <a:p>
          <a:endParaRPr lang="en-US"/>
        </a:p>
      </dgm:t>
    </dgm:pt>
    <dgm:pt modelId="{C663F88F-A26C-409A-8F36-2CA0F1D6504D}" type="pres">
      <dgm:prSet presAssocID="{9A8127C3-46D7-40C1-A864-037B41A1BCBB}" presName="diagram" presStyleCnt="0">
        <dgm:presLayoutVars>
          <dgm:dir/>
          <dgm:resizeHandles val="exact"/>
        </dgm:presLayoutVars>
      </dgm:prSet>
      <dgm:spPr/>
    </dgm:pt>
    <dgm:pt modelId="{174B66EC-E402-422D-8C7E-C787DC66C870}" type="pres">
      <dgm:prSet presAssocID="{806761B3-739C-4BC4-92C1-E256B000CD6D}" presName="node" presStyleLbl="node1" presStyleIdx="0" presStyleCnt="7">
        <dgm:presLayoutVars>
          <dgm:bulletEnabled val="1"/>
        </dgm:presLayoutVars>
      </dgm:prSet>
      <dgm:spPr/>
    </dgm:pt>
    <dgm:pt modelId="{0A498346-519D-447D-955F-621D53E57AA6}" type="pres">
      <dgm:prSet presAssocID="{D67B89C0-025A-4BB7-916E-8D4C3F671718}" presName="sibTrans" presStyleCnt="0"/>
      <dgm:spPr/>
    </dgm:pt>
    <dgm:pt modelId="{DA40BCE2-49C6-4E9C-9E2E-D34A18B13382}" type="pres">
      <dgm:prSet presAssocID="{45B0694F-FDE8-4B57-A2D6-A371065E0D5D}" presName="node" presStyleLbl="node1" presStyleIdx="1" presStyleCnt="7">
        <dgm:presLayoutVars>
          <dgm:bulletEnabled val="1"/>
        </dgm:presLayoutVars>
      </dgm:prSet>
      <dgm:spPr/>
    </dgm:pt>
    <dgm:pt modelId="{0C239EB7-588B-49D3-B19F-CE791A739BA6}" type="pres">
      <dgm:prSet presAssocID="{EEC953CB-606F-4DD7-A453-B62ADBFEBC9F}" presName="sibTrans" presStyleCnt="0"/>
      <dgm:spPr/>
    </dgm:pt>
    <dgm:pt modelId="{6A8FB9E1-6D6B-49F2-8427-D7889FCC4E4E}" type="pres">
      <dgm:prSet presAssocID="{D41FC54F-0B89-486F-A62B-F31C75E44447}" presName="node" presStyleLbl="node1" presStyleIdx="2" presStyleCnt="7">
        <dgm:presLayoutVars>
          <dgm:bulletEnabled val="1"/>
        </dgm:presLayoutVars>
      </dgm:prSet>
      <dgm:spPr/>
    </dgm:pt>
    <dgm:pt modelId="{A42CF190-7415-4AFF-9E08-F9B0BFB0C8B9}" type="pres">
      <dgm:prSet presAssocID="{FE291786-ED66-4A16-B72C-C21D0D3BF21B}" presName="sibTrans" presStyleCnt="0"/>
      <dgm:spPr/>
    </dgm:pt>
    <dgm:pt modelId="{78EE58B9-1324-4CF8-9F99-2FB628717DAA}" type="pres">
      <dgm:prSet presAssocID="{94E89A34-B388-494D-BFFA-C7F2DD8FA784}" presName="node" presStyleLbl="node1" presStyleIdx="3" presStyleCnt="7">
        <dgm:presLayoutVars>
          <dgm:bulletEnabled val="1"/>
        </dgm:presLayoutVars>
      </dgm:prSet>
      <dgm:spPr/>
    </dgm:pt>
    <dgm:pt modelId="{44DBEB6B-5606-4AF2-9903-F6C55DF8B73F}" type="pres">
      <dgm:prSet presAssocID="{CBE94B89-8AC7-4A64-9A5F-02E497CF9673}" presName="sibTrans" presStyleCnt="0"/>
      <dgm:spPr/>
    </dgm:pt>
    <dgm:pt modelId="{1DAC580F-3FB9-4123-BE21-D02654A5F78D}" type="pres">
      <dgm:prSet presAssocID="{71A4025B-78A5-4BF6-ACB7-47E62ACE82CC}" presName="node" presStyleLbl="node1" presStyleIdx="4" presStyleCnt="7">
        <dgm:presLayoutVars>
          <dgm:bulletEnabled val="1"/>
        </dgm:presLayoutVars>
      </dgm:prSet>
      <dgm:spPr/>
    </dgm:pt>
    <dgm:pt modelId="{26BE1A18-0EBA-4617-9830-7CFCCF21C788}" type="pres">
      <dgm:prSet presAssocID="{B94B7251-0DC9-425E-AC06-1F53B547FA59}" presName="sibTrans" presStyleCnt="0"/>
      <dgm:spPr/>
    </dgm:pt>
    <dgm:pt modelId="{CF170D88-CD88-43DE-AB21-00E4B7E692BD}" type="pres">
      <dgm:prSet presAssocID="{60876F9B-755C-4FF6-82E9-A8F56DB8B5C2}" presName="node" presStyleLbl="node1" presStyleIdx="5" presStyleCnt="7">
        <dgm:presLayoutVars>
          <dgm:bulletEnabled val="1"/>
        </dgm:presLayoutVars>
      </dgm:prSet>
      <dgm:spPr/>
    </dgm:pt>
    <dgm:pt modelId="{7A91EDEB-1FFF-4F87-A106-726B20DD00A5}" type="pres">
      <dgm:prSet presAssocID="{4186AA05-CE70-43F5-839D-9C80F9EB5818}" presName="sibTrans" presStyleCnt="0"/>
      <dgm:spPr/>
    </dgm:pt>
    <dgm:pt modelId="{0F1FB66A-7C4A-4286-98FE-11185F837E7B}" type="pres">
      <dgm:prSet presAssocID="{C0076AE8-0EB1-40D7-AAF3-727147643EF6}" presName="node" presStyleLbl="node1" presStyleIdx="6" presStyleCnt="7">
        <dgm:presLayoutVars>
          <dgm:bulletEnabled val="1"/>
        </dgm:presLayoutVars>
      </dgm:prSet>
      <dgm:spPr/>
    </dgm:pt>
  </dgm:ptLst>
  <dgm:cxnLst>
    <dgm:cxn modelId="{47338C04-6DDC-4435-98BB-7D6D9CF272E2}" type="presOf" srcId="{C0076AE8-0EB1-40D7-AAF3-727147643EF6}" destId="{0F1FB66A-7C4A-4286-98FE-11185F837E7B}" srcOrd="0" destOrd="0" presId="urn:microsoft.com/office/officeart/2005/8/layout/default"/>
    <dgm:cxn modelId="{134B281E-699C-4B67-9E48-46D80AF23866}" srcId="{9A8127C3-46D7-40C1-A864-037B41A1BCBB}" destId="{C0076AE8-0EB1-40D7-AAF3-727147643EF6}" srcOrd="6" destOrd="0" parTransId="{17D38921-1865-4649-BD66-6F378EE6B797}" sibTransId="{544C33EC-1B9A-4616-A411-E9F09F6BE6CB}"/>
    <dgm:cxn modelId="{7CBC6563-3DD2-4F6F-BA11-69C68478E4A6}" type="presOf" srcId="{71A4025B-78A5-4BF6-ACB7-47E62ACE82CC}" destId="{1DAC580F-3FB9-4123-BE21-D02654A5F78D}" srcOrd="0" destOrd="0" presId="urn:microsoft.com/office/officeart/2005/8/layout/default"/>
    <dgm:cxn modelId="{2C7AF76E-57DD-4670-BCC3-FE40825079AC}" srcId="{9A8127C3-46D7-40C1-A864-037B41A1BCBB}" destId="{D41FC54F-0B89-486F-A62B-F31C75E44447}" srcOrd="2" destOrd="0" parTransId="{939B81C3-7A93-4A48-9F02-EC4324C3DE64}" sibTransId="{FE291786-ED66-4A16-B72C-C21D0D3BF21B}"/>
    <dgm:cxn modelId="{4CC38282-1A26-418D-8CE7-4FF6A7158548}" srcId="{9A8127C3-46D7-40C1-A864-037B41A1BCBB}" destId="{806761B3-739C-4BC4-92C1-E256B000CD6D}" srcOrd="0" destOrd="0" parTransId="{86758F3A-67BF-4F77-BE6D-22D7FC495BAF}" sibTransId="{D67B89C0-025A-4BB7-916E-8D4C3F671718}"/>
    <dgm:cxn modelId="{4B09F686-F980-4B7B-9F4E-8DE05AF7367F}" srcId="{9A8127C3-46D7-40C1-A864-037B41A1BCBB}" destId="{71A4025B-78A5-4BF6-ACB7-47E62ACE82CC}" srcOrd="4" destOrd="0" parTransId="{7FEFDA50-25FC-4EE5-BDD5-91B3F37435F5}" sibTransId="{B94B7251-0DC9-425E-AC06-1F53B547FA59}"/>
    <dgm:cxn modelId="{6692B387-37EF-43B3-8E9B-3989FF6F67E5}" type="presOf" srcId="{806761B3-739C-4BC4-92C1-E256B000CD6D}" destId="{174B66EC-E402-422D-8C7E-C787DC66C870}" srcOrd="0" destOrd="0" presId="urn:microsoft.com/office/officeart/2005/8/layout/default"/>
    <dgm:cxn modelId="{594AAC90-D896-48DD-8650-FE7376645C79}" srcId="{9A8127C3-46D7-40C1-A864-037B41A1BCBB}" destId="{60876F9B-755C-4FF6-82E9-A8F56DB8B5C2}" srcOrd="5" destOrd="0" parTransId="{18508386-F9E7-4BD2-BFE4-F67C907AB3A8}" sibTransId="{4186AA05-CE70-43F5-839D-9C80F9EB5818}"/>
    <dgm:cxn modelId="{A916D69F-DA3E-4F27-87DA-38828885F6B1}" srcId="{9A8127C3-46D7-40C1-A864-037B41A1BCBB}" destId="{45B0694F-FDE8-4B57-A2D6-A371065E0D5D}" srcOrd="1" destOrd="0" parTransId="{1E200E59-3715-47C9-B958-47C62B9DA633}" sibTransId="{EEC953CB-606F-4DD7-A453-B62ADBFEBC9F}"/>
    <dgm:cxn modelId="{F22FD7CB-E101-4933-8EDD-7CB0B7773541}" type="presOf" srcId="{94E89A34-B388-494D-BFFA-C7F2DD8FA784}" destId="{78EE58B9-1324-4CF8-9F99-2FB628717DAA}" srcOrd="0" destOrd="0" presId="urn:microsoft.com/office/officeart/2005/8/layout/default"/>
    <dgm:cxn modelId="{88B971DA-F5FF-4070-8436-FC2FAA7B48EA}" srcId="{9A8127C3-46D7-40C1-A864-037B41A1BCBB}" destId="{94E89A34-B388-494D-BFFA-C7F2DD8FA784}" srcOrd="3" destOrd="0" parTransId="{125CB885-091A-478F-BD0A-F6D34199C703}" sibTransId="{CBE94B89-8AC7-4A64-9A5F-02E497CF9673}"/>
    <dgm:cxn modelId="{90844CE8-2E63-465A-AD50-A2D5D03969C6}" type="presOf" srcId="{60876F9B-755C-4FF6-82E9-A8F56DB8B5C2}" destId="{CF170D88-CD88-43DE-AB21-00E4B7E692BD}" srcOrd="0" destOrd="0" presId="urn:microsoft.com/office/officeart/2005/8/layout/default"/>
    <dgm:cxn modelId="{379CACE8-2CA0-4B53-BEEB-F5161316EE31}" type="presOf" srcId="{45B0694F-FDE8-4B57-A2D6-A371065E0D5D}" destId="{DA40BCE2-49C6-4E9C-9E2E-D34A18B13382}" srcOrd="0" destOrd="0" presId="urn:microsoft.com/office/officeart/2005/8/layout/default"/>
    <dgm:cxn modelId="{CEF3CEF3-55E0-4EB1-9D06-9840109C66CB}" type="presOf" srcId="{D41FC54F-0B89-486F-A62B-F31C75E44447}" destId="{6A8FB9E1-6D6B-49F2-8427-D7889FCC4E4E}" srcOrd="0" destOrd="0" presId="urn:microsoft.com/office/officeart/2005/8/layout/default"/>
    <dgm:cxn modelId="{4246A4FE-72C7-45C8-B00D-18FBF89217D0}" type="presOf" srcId="{9A8127C3-46D7-40C1-A864-037B41A1BCBB}" destId="{C663F88F-A26C-409A-8F36-2CA0F1D6504D}" srcOrd="0" destOrd="0" presId="urn:microsoft.com/office/officeart/2005/8/layout/default"/>
    <dgm:cxn modelId="{690C1BDC-5F9B-47A5-BF04-7A5AD139162A}" type="presParOf" srcId="{C663F88F-A26C-409A-8F36-2CA0F1D6504D}" destId="{174B66EC-E402-422D-8C7E-C787DC66C870}" srcOrd="0" destOrd="0" presId="urn:microsoft.com/office/officeart/2005/8/layout/default"/>
    <dgm:cxn modelId="{DDD3A647-4631-413A-9846-DD7EBD543855}" type="presParOf" srcId="{C663F88F-A26C-409A-8F36-2CA0F1D6504D}" destId="{0A498346-519D-447D-955F-621D53E57AA6}" srcOrd="1" destOrd="0" presId="urn:microsoft.com/office/officeart/2005/8/layout/default"/>
    <dgm:cxn modelId="{3B7CE3B3-BA5B-4A13-86FC-7115EE2280E7}" type="presParOf" srcId="{C663F88F-A26C-409A-8F36-2CA0F1D6504D}" destId="{DA40BCE2-49C6-4E9C-9E2E-D34A18B13382}" srcOrd="2" destOrd="0" presId="urn:microsoft.com/office/officeart/2005/8/layout/default"/>
    <dgm:cxn modelId="{EB8FD932-4F8F-461E-A32B-D6EDE3196262}" type="presParOf" srcId="{C663F88F-A26C-409A-8F36-2CA0F1D6504D}" destId="{0C239EB7-588B-49D3-B19F-CE791A739BA6}" srcOrd="3" destOrd="0" presId="urn:microsoft.com/office/officeart/2005/8/layout/default"/>
    <dgm:cxn modelId="{09B901CD-EBDC-447B-9124-A51F19F8851B}" type="presParOf" srcId="{C663F88F-A26C-409A-8F36-2CA0F1D6504D}" destId="{6A8FB9E1-6D6B-49F2-8427-D7889FCC4E4E}" srcOrd="4" destOrd="0" presId="urn:microsoft.com/office/officeart/2005/8/layout/default"/>
    <dgm:cxn modelId="{E4AA08F8-95E8-4329-88A8-B37ADF346341}" type="presParOf" srcId="{C663F88F-A26C-409A-8F36-2CA0F1D6504D}" destId="{A42CF190-7415-4AFF-9E08-F9B0BFB0C8B9}" srcOrd="5" destOrd="0" presId="urn:microsoft.com/office/officeart/2005/8/layout/default"/>
    <dgm:cxn modelId="{A470E821-A703-4518-A2FE-D5E8574FA063}" type="presParOf" srcId="{C663F88F-A26C-409A-8F36-2CA0F1D6504D}" destId="{78EE58B9-1324-4CF8-9F99-2FB628717DAA}" srcOrd="6" destOrd="0" presId="urn:microsoft.com/office/officeart/2005/8/layout/default"/>
    <dgm:cxn modelId="{5E1413B0-6E4F-4A66-99C6-3BAB9E66D0F3}" type="presParOf" srcId="{C663F88F-A26C-409A-8F36-2CA0F1D6504D}" destId="{44DBEB6B-5606-4AF2-9903-F6C55DF8B73F}" srcOrd="7" destOrd="0" presId="urn:microsoft.com/office/officeart/2005/8/layout/default"/>
    <dgm:cxn modelId="{B8911D7C-6C03-48EF-9490-E0AC23953BA4}" type="presParOf" srcId="{C663F88F-A26C-409A-8F36-2CA0F1D6504D}" destId="{1DAC580F-3FB9-4123-BE21-D02654A5F78D}" srcOrd="8" destOrd="0" presId="urn:microsoft.com/office/officeart/2005/8/layout/default"/>
    <dgm:cxn modelId="{FCC4AD0D-70A3-4788-B73F-2E29189469A4}" type="presParOf" srcId="{C663F88F-A26C-409A-8F36-2CA0F1D6504D}" destId="{26BE1A18-0EBA-4617-9830-7CFCCF21C788}" srcOrd="9" destOrd="0" presId="urn:microsoft.com/office/officeart/2005/8/layout/default"/>
    <dgm:cxn modelId="{345FABAD-1BC0-4F4A-B338-41D2EE186584}" type="presParOf" srcId="{C663F88F-A26C-409A-8F36-2CA0F1D6504D}" destId="{CF170D88-CD88-43DE-AB21-00E4B7E692BD}" srcOrd="10" destOrd="0" presId="urn:microsoft.com/office/officeart/2005/8/layout/default"/>
    <dgm:cxn modelId="{324A81E5-7431-4CE6-9306-16745BF3EBBE}" type="presParOf" srcId="{C663F88F-A26C-409A-8F36-2CA0F1D6504D}" destId="{7A91EDEB-1FFF-4F87-A106-726B20DD00A5}" srcOrd="11" destOrd="0" presId="urn:microsoft.com/office/officeart/2005/8/layout/default"/>
    <dgm:cxn modelId="{C5C7E0FD-9D7E-4806-A1ED-5A7224F5BFC6}" type="presParOf" srcId="{C663F88F-A26C-409A-8F36-2CA0F1D6504D}" destId="{0F1FB66A-7C4A-4286-98FE-11185F837E7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B66EC-E402-422D-8C7E-C787DC66C870}">
      <dsp:nvSpPr>
        <dsp:cNvPr id="0" name=""/>
        <dsp:cNvSpPr/>
      </dsp:nvSpPr>
      <dsp:spPr>
        <a:xfrm>
          <a:off x="2864" y="206025"/>
          <a:ext cx="2272895" cy="13637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Understand what CAEC is (and is NOT)</a:t>
          </a:r>
        </a:p>
      </dsp:txBody>
      <dsp:txXfrm>
        <a:off x="2864" y="206025"/>
        <a:ext cx="2272895" cy="1363737"/>
      </dsp:txXfrm>
    </dsp:sp>
    <dsp:sp modelId="{DA40BCE2-49C6-4E9C-9E2E-D34A18B13382}">
      <dsp:nvSpPr>
        <dsp:cNvPr id="0" name=""/>
        <dsp:cNvSpPr/>
      </dsp:nvSpPr>
      <dsp:spPr>
        <a:xfrm>
          <a:off x="2503050" y="206025"/>
          <a:ext cx="2272895" cy="13637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Explore digital skills and tasks needed for</a:t>
          </a:r>
          <a:br>
            <a:rPr lang="en-US" sz="1800" kern="1200"/>
          </a:br>
          <a:r>
            <a:rPr lang="en-US" sz="1800" kern="1200"/>
            <a:t>online test-taking</a:t>
          </a:r>
        </a:p>
      </dsp:txBody>
      <dsp:txXfrm>
        <a:off x="2503050" y="206025"/>
        <a:ext cx="2272895" cy="1363737"/>
      </dsp:txXfrm>
    </dsp:sp>
    <dsp:sp modelId="{6A8FB9E1-6D6B-49F2-8427-D7889FCC4E4E}">
      <dsp:nvSpPr>
        <dsp:cNvPr id="0" name=""/>
        <dsp:cNvSpPr/>
      </dsp:nvSpPr>
      <dsp:spPr>
        <a:xfrm>
          <a:off x="5003235" y="206025"/>
          <a:ext cx="2272895" cy="13637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Get familiar with the Vretta online testing platform</a:t>
          </a:r>
        </a:p>
      </dsp:txBody>
      <dsp:txXfrm>
        <a:off x="5003235" y="206025"/>
        <a:ext cx="2272895" cy="1363737"/>
      </dsp:txXfrm>
    </dsp:sp>
    <dsp:sp modelId="{78EE58B9-1324-4CF8-9F99-2FB628717DAA}">
      <dsp:nvSpPr>
        <dsp:cNvPr id="0" name=""/>
        <dsp:cNvSpPr/>
      </dsp:nvSpPr>
      <dsp:spPr>
        <a:xfrm>
          <a:off x="7503421" y="206025"/>
          <a:ext cx="2272895" cy="13637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Prepare for</a:t>
          </a:r>
          <a:br>
            <a:rPr lang="en-US" sz="1800" kern="1200" dirty="0"/>
          </a:br>
          <a:r>
            <a:rPr lang="en-US" sz="1800" kern="1200" dirty="0"/>
            <a:t>exam day</a:t>
          </a:r>
        </a:p>
      </dsp:txBody>
      <dsp:txXfrm>
        <a:off x="7503421" y="206025"/>
        <a:ext cx="2272895" cy="1363737"/>
      </dsp:txXfrm>
    </dsp:sp>
    <dsp:sp modelId="{1DAC580F-3FB9-4123-BE21-D02654A5F78D}">
      <dsp:nvSpPr>
        <dsp:cNvPr id="0" name=""/>
        <dsp:cNvSpPr/>
      </dsp:nvSpPr>
      <dsp:spPr>
        <a:xfrm>
          <a:off x="1252957" y="1797052"/>
          <a:ext cx="2272895" cy="13637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Make a</a:t>
          </a:r>
          <a:br>
            <a:rPr lang="en-US" sz="1800" kern="1200" dirty="0"/>
          </a:br>
          <a:r>
            <a:rPr lang="en-US" sz="1800" kern="1200" dirty="0"/>
            <a:t>study plan</a:t>
          </a:r>
        </a:p>
      </dsp:txBody>
      <dsp:txXfrm>
        <a:off x="1252957" y="1797052"/>
        <a:ext cx="2272895" cy="1363737"/>
      </dsp:txXfrm>
    </dsp:sp>
    <dsp:sp modelId="{CF170D88-CD88-43DE-AB21-00E4B7E692BD}">
      <dsp:nvSpPr>
        <dsp:cNvPr id="0" name=""/>
        <dsp:cNvSpPr/>
      </dsp:nvSpPr>
      <dsp:spPr>
        <a:xfrm>
          <a:off x="3753143" y="1797052"/>
          <a:ext cx="2272895" cy="13637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Practice</a:t>
          </a:r>
          <a:br>
            <a:rPr lang="en-US" sz="1800" kern="1200" dirty="0"/>
          </a:br>
          <a:r>
            <a:rPr lang="en-US" sz="1800" kern="1200" dirty="0"/>
            <a:t>digital skills</a:t>
          </a:r>
        </a:p>
      </dsp:txBody>
      <dsp:txXfrm>
        <a:off x="3753143" y="1797052"/>
        <a:ext cx="2272895" cy="1363737"/>
      </dsp:txXfrm>
    </dsp:sp>
    <dsp:sp modelId="{0F1FB66A-7C4A-4286-98FE-11185F837E7B}">
      <dsp:nvSpPr>
        <dsp:cNvPr id="0" name=""/>
        <dsp:cNvSpPr/>
      </dsp:nvSpPr>
      <dsp:spPr>
        <a:xfrm>
          <a:off x="6253328" y="1797052"/>
          <a:ext cx="2272895" cy="13637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Manage test anxiety</a:t>
          </a:r>
        </a:p>
      </dsp:txBody>
      <dsp:txXfrm>
        <a:off x="6253328" y="1797052"/>
        <a:ext cx="2272895" cy="1363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2A6F7-0A33-4207-B355-C2B9278DA9A7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A026-79F7-4DDF-AFEC-0E702678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outcomes, and learner expectations – i.e. “What do you hope to walk away with at the end of this session?”</a:t>
            </a:r>
            <a:endParaRPr lang="en-US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A026-79F7-4DDF-AFEC-0E7026787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Approved testing centres may be able to provide extra time as an accommodation for learners with varying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A026-79F7-4DDF-AFEC-0E7026787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2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 skills you may touch on include reading text or interpreting images on a screen, filling out and submitting online forms, submitting completed test attempts.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A026-79F7-4DDF-AFEC-0E7026787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strategies are based on the “Tech Talk” curriculum, developed by Literacy for Life Foundation, copyright Community Learning 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A026-79F7-4DDF-AFEC-0E7026787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7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include </a:t>
            </a:r>
          </a:p>
          <a:p>
            <a:r>
              <a:rPr lang="en-US"/>
              <a:t>Hover to Uncover</a:t>
            </a:r>
          </a:p>
          <a:p>
            <a:r>
              <a:rPr lang="en-US"/>
              <a:t>Dot </a:t>
            </a:r>
            <a:r>
              <a:rPr lang="en-US" err="1"/>
              <a:t>dot</a:t>
            </a:r>
            <a:r>
              <a:rPr lang="en-US"/>
              <a:t> </a:t>
            </a:r>
            <a:r>
              <a:rPr lang="en-US" err="1"/>
              <a:t>dot</a:t>
            </a:r>
            <a:r>
              <a:rPr lang="en-US"/>
              <a:t> – </a:t>
            </a:r>
            <a:r>
              <a:rPr lang="en-US" err="1"/>
              <a:t>whatchya</a:t>
            </a:r>
            <a:r>
              <a:rPr lang="en-US"/>
              <a:t> got</a:t>
            </a:r>
            <a:br>
              <a:rPr lang="en-US"/>
            </a:br>
            <a:r>
              <a:rPr lang="en-US"/>
              <a:t>Look for “Action Items”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A026-79F7-4DDF-AFEC-0E7026787B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5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“Concrete goals” could include remembering the names of all the provinces and territories, or writing a persuasive text in 90 minutes or less, for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A026-79F7-4DDF-AFEC-0E7026787B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03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PDF versions of these pages included as handouts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A026-79F7-4DDF-AFEC-0E7026787B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42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https://www.heretohelp.bc.ca/workbook/test-anxiety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A026-79F7-4DDF-AFEC-0E7026787B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5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may wish to provide paper copies if participants are still somewhat hesitant with accessing and filling out forms on their phone.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8A026-79F7-4DDF-AFEC-0E7026787B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Styles in PowerPoi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NorQuest College crest">
            <a:extLst>
              <a:ext uri="{FF2B5EF4-FFF2-40B4-BE49-F238E27FC236}">
                <a16:creationId xmlns:a16="http://schemas.microsoft.com/office/drawing/2014/main" id="{385E69C0-65DA-0C46-9C78-7B921DED2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50EDBF1-1607-D741-E01F-A2A56C46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ED657-9D17-3AA1-A0BE-2A4E096901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86000"/>
            <a:ext cx="10515600" cy="41148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4200" b="1" i="0">
                <a:solidFill>
                  <a:schemeClr val="tx1"/>
                </a:solidFill>
                <a:latin typeface="Work Sans ExtraBold" pitchFamily="2" charset="77"/>
              </a:defRPr>
            </a:lvl1pPr>
            <a:lvl2pPr marL="11114" indent="0" algn="l">
              <a:buFont typeface="Arial" panose="020B0604020202020204" pitchFamily="34" charset="0"/>
              <a:buNone/>
              <a:tabLst/>
              <a:defRPr sz="3250" b="1" i="0">
                <a:solidFill>
                  <a:schemeClr val="tx1"/>
                </a:solidFill>
                <a:latin typeface="Work Sans" pitchFamily="2" charset="77"/>
              </a:defRPr>
            </a:lvl2pPr>
            <a:lvl3pPr marL="9526" indent="0" algn="l">
              <a:buFont typeface="Arial" panose="020B0604020202020204" pitchFamily="34" charset="0"/>
              <a:buNone/>
              <a:tabLst/>
              <a:defRPr sz="2400" b="1" i="0">
                <a:solidFill>
                  <a:schemeClr val="tx1"/>
                </a:solidFill>
                <a:latin typeface="Work Sans SemiBold" pitchFamily="2" charset="77"/>
              </a:defRPr>
            </a:lvl3pPr>
            <a:lvl4pPr marL="9526" indent="0" algn="l"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  <a:latin typeface="Work Sans" pitchFamily="2" charset="77"/>
              </a:defRPr>
            </a:lvl4pPr>
            <a:lvl5pPr marL="9526" indent="0" algn="l"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06EF4B-7EB1-5340-A1C3-DA385792BF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92344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268293EC-D6F4-49F4-AF2B-DEE6AE99711F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8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NorQuest College crest">
            <a:extLst>
              <a:ext uri="{FF2B5EF4-FFF2-40B4-BE49-F238E27FC236}">
                <a16:creationId xmlns:a16="http://schemas.microsoft.com/office/drawing/2014/main" id="{385E69C0-65DA-0C46-9C78-7B921DED2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8DC9F-40AD-A746-A224-5A6E9FA9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268293EC-D6F4-49F4-AF2B-DEE6AE99711F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03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d White Two Colum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F3E351-2E4F-A841-A8F5-54893E31D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037" y="-4763"/>
            <a:ext cx="6096000" cy="6858000"/>
          </a:xfrm>
          <a:prstGeom prst="rect">
            <a:avLst/>
          </a:prstGeom>
          <a:solidFill>
            <a:srgbClr val="AA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7654E-3572-1141-86CF-D0FE5A47E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048000"/>
            <a:ext cx="4495800" cy="16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/>
              <a:t>Header 1 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603C66D-DD2E-BB4D-93F8-4C85F2E4AAA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953000"/>
            <a:ext cx="4495800" cy="461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Work Sans SemiBold" pitchFamily="2" charset="77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Supporting text goes here</a:t>
            </a:r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2BDC035A-CB75-D942-9296-D5F83E608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7050" y="1094180"/>
            <a:ext cx="3850926" cy="68991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200" b="1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/>
              <a:t>Header 2</a:t>
            </a:r>
            <a:br>
              <a:rPr lang="en-US"/>
            </a:br>
            <a:endParaRPr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B93665B2-8D51-674B-BF9D-773C45827C39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6887050" y="1784090"/>
            <a:ext cx="4466750" cy="38547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8467" marR="3387" indent="0">
              <a:lnSpc>
                <a:spcPct val="131900"/>
              </a:lnSpc>
              <a:spcBef>
                <a:spcPts val="587"/>
              </a:spcBef>
              <a:buNone/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880"/>
              </a:spcBef>
            </a:pP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>
                <a:solidFill>
                  <a:srgbClr val="212121"/>
                </a:solidFill>
                <a:latin typeface="Work Sans"/>
                <a:cs typeface="Work Sans"/>
              </a:rPr>
              <a:t>goes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et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endParaRPr lang="en-CA" sz="2400">
              <a:latin typeface="Work Sans"/>
              <a:cs typeface="Work Sans"/>
            </a:endParaRPr>
          </a:p>
        </p:txBody>
      </p:sp>
      <p:pic>
        <p:nvPicPr>
          <p:cNvPr id="17" name="Picture 16" descr="NorQuest College crest">
            <a:extLst>
              <a:ext uri="{FF2B5EF4-FFF2-40B4-BE49-F238E27FC236}">
                <a16:creationId xmlns:a16="http://schemas.microsoft.com/office/drawing/2014/main" id="{4C7C2FEB-EFF2-9349-BB8E-7E3C87F91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33E99-427D-D740-9391-4607DB63FC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92344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268293EC-D6F4-49F4-AF2B-DEE6AE99711F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2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Two Colum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>
            <a:extLst>
              <a:ext uri="{FF2B5EF4-FFF2-40B4-BE49-F238E27FC236}">
                <a16:creationId xmlns:a16="http://schemas.microsoft.com/office/drawing/2014/main" id="{2BDC035A-CB75-D942-9296-D5F83E608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1200" y="762001"/>
            <a:ext cx="4466750" cy="68991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500" b="1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Header 3</a:t>
            </a:r>
            <a:endParaRPr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B93665B2-8D51-674B-BF9D-773C45827C39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5791200" y="1451910"/>
            <a:ext cx="5181600" cy="38547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8467" marR="3387" indent="0">
              <a:lnSpc>
                <a:spcPct val="131900"/>
              </a:lnSpc>
              <a:spcBef>
                <a:spcPts val="587"/>
              </a:spcBef>
              <a:buNone/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880"/>
              </a:spcBef>
            </a:pP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>
                <a:solidFill>
                  <a:srgbClr val="212121"/>
                </a:solidFill>
                <a:latin typeface="Work Sans"/>
                <a:cs typeface="Work Sans"/>
              </a:rPr>
              <a:t>goes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et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as.</a:t>
            </a:r>
            <a:endParaRPr lang="en-CA" sz="2400">
              <a:latin typeface="Work Sans"/>
              <a:cs typeface="Work Sans"/>
            </a:endParaRPr>
          </a:p>
        </p:txBody>
      </p:sp>
      <p:pic>
        <p:nvPicPr>
          <p:cNvPr id="17" name="Picture 16" descr="NorQuest College crest">
            <a:extLst>
              <a:ext uri="{FF2B5EF4-FFF2-40B4-BE49-F238E27FC236}">
                <a16:creationId xmlns:a16="http://schemas.microsoft.com/office/drawing/2014/main" id="{4C7C2FEB-EFF2-9349-BB8E-7E3C87F91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pic>
        <p:nvPicPr>
          <p:cNvPr id="11" name="Picture 10" descr="A confident smiling Caucasian student poses on campus, in one of the student lounge areas." title="NorQuest student">
            <a:extLst>
              <a:ext uri="{FF2B5EF4-FFF2-40B4-BE49-F238E27FC236}">
                <a16:creationId xmlns:a16="http://schemas.microsoft.com/office/drawing/2014/main" id="{1BA29597-3025-A640-811B-2F8C3D14B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70"/>
          <a:stretch/>
        </p:blipFill>
        <p:spPr>
          <a:xfrm>
            <a:off x="0" y="-4762"/>
            <a:ext cx="4567428" cy="686276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412C1-781A-6A47-9588-DF0F5216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268293EC-D6F4-49F4-AF2B-DEE6AE99711F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74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hoto Two Colum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>
            <a:extLst>
              <a:ext uri="{FF2B5EF4-FFF2-40B4-BE49-F238E27FC236}">
                <a16:creationId xmlns:a16="http://schemas.microsoft.com/office/drawing/2014/main" id="{2BDC035A-CB75-D942-9296-D5F83E608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1200" y="762001"/>
            <a:ext cx="4466750" cy="68991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500" b="1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Header 3</a:t>
            </a:r>
            <a:endParaRPr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B93665B2-8D51-674B-BF9D-773C45827C39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5791200" y="1451910"/>
            <a:ext cx="5181600" cy="38547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8467" marR="3387" indent="0">
              <a:lnSpc>
                <a:spcPct val="131900"/>
              </a:lnSpc>
              <a:spcBef>
                <a:spcPts val="587"/>
              </a:spcBef>
              <a:buNone/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880"/>
              </a:spcBef>
            </a:pP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>
                <a:solidFill>
                  <a:srgbClr val="212121"/>
                </a:solidFill>
                <a:latin typeface="Work Sans"/>
                <a:cs typeface="Work Sans"/>
              </a:rPr>
              <a:t>goes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et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as.</a:t>
            </a:r>
            <a:endParaRPr lang="en-CA" sz="2400">
              <a:latin typeface="Work Sans"/>
              <a:cs typeface="Work Sans"/>
            </a:endParaRPr>
          </a:p>
        </p:txBody>
      </p:sp>
      <p:pic>
        <p:nvPicPr>
          <p:cNvPr id="17" name="Picture 16" descr="NorQuest College crest">
            <a:extLst>
              <a:ext uri="{FF2B5EF4-FFF2-40B4-BE49-F238E27FC236}">
                <a16:creationId xmlns:a16="http://schemas.microsoft.com/office/drawing/2014/main" id="{4C7C2FEB-EFF2-9349-BB8E-7E3C87F91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E53C0-30F9-E841-9D0B-E75661A4AA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92344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268293EC-D6F4-49F4-AF2B-DEE6AE99711F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72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Two Column Slide v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47F862-FB54-71C4-05F6-72E78F3B9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36441" r="56532" b="40188"/>
          <a:stretch/>
        </p:blipFill>
        <p:spPr>
          <a:xfrm>
            <a:off x="0" y="3962400"/>
            <a:ext cx="2057400" cy="2895600"/>
          </a:xfrm>
          <a:prstGeom prst="rect">
            <a:avLst/>
          </a:prstGeom>
        </p:spPr>
      </p:pic>
      <p:sp>
        <p:nvSpPr>
          <p:cNvPr id="9" name="Holder 2">
            <a:extLst>
              <a:ext uri="{FF2B5EF4-FFF2-40B4-BE49-F238E27FC236}">
                <a16:creationId xmlns:a16="http://schemas.microsoft.com/office/drawing/2014/main" id="{2BDC035A-CB75-D942-9296-D5F83E608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1200" y="762001"/>
            <a:ext cx="5181600" cy="68991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500" b="1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Header 3</a:t>
            </a:r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B93665B2-8D51-674B-BF9D-773C45827C39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5791200" y="1451910"/>
            <a:ext cx="5181600" cy="38547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8467" marR="3387" indent="0">
              <a:lnSpc>
                <a:spcPct val="131900"/>
              </a:lnSpc>
              <a:spcBef>
                <a:spcPts val="587"/>
              </a:spcBef>
              <a:buNone/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880"/>
              </a:spcBef>
            </a:pP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>
                <a:solidFill>
                  <a:srgbClr val="212121"/>
                </a:solidFill>
                <a:latin typeface="Work Sans"/>
                <a:cs typeface="Work Sans"/>
              </a:rPr>
              <a:t>goes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et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as.</a:t>
            </a:r>
            <a:endParaRPr lang="en-CA" sz="2400">
              <a:latin typeface="Work Sans"/>
              <a:cs typeface="Work Sans"/>
            </a:endParaRPr>
          </a:p>
        </p:txBody>
      </p:sp>
      <p:pic>
        <p:nvPicPr>
          <p:cNvPr id="17" name="Picture 16" descr="NorQuest College crest">
            <a:extLst>
              <a:ext uri="{FF2B5EF4-FFF2-40B4-BE49-F238E27FC236}">
                <a16:creationId xmlns:a16="http://schemas.microsoft.com/office/drawing/2014/main" id="{4C7C2FEB-EFF2-9349-BB8E-7E3C87F91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B0A11-DC34-D647-82A0-0A914F7C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268293EC-D6F4-49F4-AF2B-DEE6AE99711F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64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hoto Two Column Slide v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icture Placeholder 2">
            <a:extLst>
              <a:ext uri="{FF2B5EF4-FFF2-40B4-BE49-F238E27FC236}">
                <a16:creationId xmlns:a16="http://schemas.microsoft.com/office/drawing/2014/main" id="{5BE8EC16-4EA9-8841-BB8E-3D7354F91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01"/>
            <a:ext cx="5181600" cy="428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2BDC035A-CB75-D942-9296-D5F83E608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1200" y="762001"/>
            <a:ext cx="4466750" cy="68991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500" b="1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Header 3</a:t>
            </a:r>
            <a:endParaRPr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B93665B2-8D51-674B-BF9D-773C45827C39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5791200" y="1451910"/>
            <a:ext cx="5181600" cy="38547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8467" marR="3387" indent="0">
              <a:lnSpc>
                <a:spcPct val="131900"/>
              </a:lnSpc>
              <a:spcBef>
                <a:spcPts val="587"/>
              </a:spcBef>
              <a:buNone/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880"/>
              </a:spcBef>
            </a:pP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>
                <a:solidFill>
                  <a:srgbClr val="212121"/>
                </a:solidFill>
                <a:latin typeface="Work Sans"/>
                <a:cs typeface="Work Sans"/>
              </a:rPr>
              <a:t>goes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et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as.</a:t>
            </a:r>
            <a:endParaRPr lang="en-CA" sz="2400">
              <a:latin typeface="Work Sans"/>
              <a:cs typeface="Work Sans"/>
            </a:endParaRPr>
          </a:p>
        </p:txBody>
      </p:sp>
      <p:pic>
        <p:nvPicPr>
          <p:cNvPr id="17" name="Picture 16" descr="NorQuest College crest">
            <a:extLst>
              <a:ext uri="{FF2B5EF4-FFF2-40B4-BE49-F238E27FC236}">
                <a16:creationId xmlns:a16="http://schemas.microsoft.com/office/drawing/2014/main" id="{4C7C2FEB-EFF2-9349-BB8E-7E3C87F91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9F8B7-E287-3848-8EA0-9DADA62D66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92344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268293EC-D6F4-49F4-AF2B-DEE6AE99711F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86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Two Column Slide v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wo confident smiling female Muslim students in hijabs pose for a selfie." title="Students pose for a selfie">
            <a:extLst>
              <a:ext uri="{FF2B5EF4-FFF2-40B4-BE49-F238E27FC236}">
                <a16:creationId xmlns:a16="http://schemas.microsoft.com/office/drawing/2014/main" id="{BC900D81-72E1-1147-9779-BF6DAE7DE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t="1654" r="22635" b="8714"/>
          <a:stretch/>
        </p:blipFill>
        <p:spPr>
          <a:xfrm flipH="1">
            <a:off x="6090963" y="-25400"/>
            <a:ext cx="6101037" cy="6883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F3E351-2E4F-A841-A8F5-54893E31D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037" y="-4763"/>
            <a:ext cx="678683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7654E-3572-1141-86CF-D0FE5A47E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14600"/>
            <a:ext cx="5181600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/>
              <a:t>Header 1 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603C66D-DD2E-BB4D-93F8-4C85F2E4AAA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953000"/>
            <a:ext cx="51816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Work Sans SemiBold" pitchFamily="2" charset="77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Supporting text goes here</a:t>
            </a:r>
          </a:p>
        </p:txBody>
      </p:sp>
      <p:pic>
        <p:nvPicPr>
          <p:cNvPr id="12" name="Picture 11" descr="NorQuest College crest">
            <a:extLst>
              <a:ext uri="{FF2B5EF4-FFF2-40B4-BE49-F238E27FC236}">
                <a16:creationId xmlns:a16="http://schemas.microsoft.com/office/drawing/2014/main" id="{E7F6E1D4-19F9-6646-BF99-EA0EB11CA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hoto Two Column Slide v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F62F9B-7D53-754C-BFC4-BC769DDF3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037" y="-4763"/>
            <a:ext cx="678683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FA4537-3B50-1D44-A738-34C1AA6C6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1800" y="-4762"/>
            <a:ext cx="5410201" cy="686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7654E-3572-1141-86CF-D0FE5A47E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14600"/>
            <a:ext cx="5257800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/>
              <a:t>Header 1 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603C66D-DD2E-BB4D-93F8-4C85F2E4AAA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953000"/>
            <a:ext cx="52578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Work Sans SemiBold" pitchFamily="2" charset="77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Supporting text goes here</a:t>
            </a:r>
          </a:p>
        </p:txBody>
      </p:sp>
      <p:pic>
        <p:nvPicPr>
          <p:cNvPr id="12" name="Picture 11" descr="NorQuest College crest">
            <a:extLst>
              <a:ext uri="{FF2B5EF4-FFF2-40B4-BE49-F238E27FC236}">
                <a16:creationId xmlns:a16="http://schemas.microsoft.com/office/drawing/2014/main" id="{E7F6E1D4-19F9-6646-BF99-EA0EB11CA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59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s and Graph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B3412DE0-BAC7-6A44-B8DB-F655BFE3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85800"/>
            <a:ext cx="9753600" cy="6858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200" b="0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/>
              <a:t>Header 2 goes here</a:t>
            </a:r>
            <a:endParaRPr/>
          </a:p>
        </p:txBody>
      </p:sp>
      <p:pic>
        <p:nvPicPr>
          <p:cNvPr id="27" name="Picture 26" descr="NorQuest College crest">
            <a:extLst>
              <a:ext uri="{FF2B5EF4-FFF2-40B4-BE49-F238E27FC236}">
                <a16:creationId xmlns:a16="http://schemas.microsoft.com/office/drawing/2014/main" id="{3F5F8903-3469-1B40-9CAD-1B46DD5628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F49129-C638-7A45-98A2-D215071F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268293EC-D6F4-49F4-AF2B-DEE6AE99711F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4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s and Graphs v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2972;p46" descr="Icon showing a generic bar graph with an arror pointing upwards in a gentle slope." title="Icon">
            <a:extLst>
              <a:ext uri="{FF2B5EF4-FFF2-40B4-BE49-F238E27FC236}">
                <a16:creationId xmlns:a16="http://schemas.microsoft.com/office/drawing/2014/main" id="{6E643FCE-3E6A-804E-BE15-58F350DE7796}"/>
              </a:ext>
            </a:extLst>
          </p:cNvPr>
          <p:cNvGrpSpPr/>
          <p:nvPr/>
        </p:nvGrpSpPr>
        <p:grpSpPr>
          <a:xfrm>
            <a:off x="2197984" y="1926207"/>
            <a:ext cx="1014230" cy="1013444"/>
            <a:chOff x="3545301" y="2423523"/>
            <a:chExt cx="358134" cy="356637"/>
          </a:xfrm>
          <a:solidFill>
            <a:schemeClr val="tx2"/>
          </a:solidFill>
        </p:grpSpPr>
        <p:sp>
          <p:nvSpPr>
            <p:cNvPr id="62" name="Google Shape;2973;p46">
              <a:extLst>
                <a:ext uri="{FF2B5EF4-FFF2-40B4-BE49-F238E27FC236}">
                  <a16:creationId xmlns:a16="http://schemas.microsoft.com/office/drawing/2014/main" id="{BF2EEA46-EFB5-324E-90EF-488420D16989}"/>
                </a:ext>
              </a:extLst>
            </p:cNvPr>
            <p:cNvSpPr/>
            <p:nvPr/>
          </p:nvSpPr>
          <p:spPr>
            <a:xfrm>
              <a:off x="3545301" y="2633630"/>
              <a:ext cx="64600" cy="146531"/>
            </a:xfrm>
            <a:custGeom>
              <a:avLst/>
              <a:gdLst/>
              <a:ahLst/>
              <a:cxnLst/>
              <a:rect l="l" t="t" r="r" b="b"/>
              <a:pathLst>
                <a:path w="2460" h="5580" extrusionOk="0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2460" y="5580"/>
                  </a:lnTo>
                  <a:lnTo>
                    <a:pt x="2460" y="345"/>
                  </a:lnTo>
                  <a:cubicBezTo>
                    <a:pt x="2460" y="154"/>
                    <a:pt x="2306" y="0"/>
                    <a:pt x="2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2974;p46">
              <a:extLst>
                <a:ext uri="{FF2B5EF4-FFF2-40B4-BE49-F238E27FC236}">
                  <a16:creationId xmlns:a16="http://schemas.microsoft.com/office/drawing/2014/main" id="{D9B47200-02B2-8746-9CF3-093984266613}"/>
                </a:ext>
              </a:extLst>
            </p:cNvPr>
            <p:cNvSpPr/>
            <p:nvPr/>
          </p:nvSpPr>
          <p:spPr>
            <a:xfrm>
              <a:off x="3545301" y="2633630"/>
              <a:ext cx="30934" cy="146531"/>
            </a:xfrm>
            <a:custGeom>
              <a:avLst/>
              <a:gdLst/>
              <a:ahLst/>
              <a:cxnLst/>
              <a:rect l="l" t="t" r="r" b="b"/>
              <a:pathLst>
                <a:path w="1178" h="5580" extrusionOk="0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833" y="5580"/>
                  </a:lnTo>
                  <a:lnTo>
                    <a:pt x="833" y="345"/>
                  </a:lnTo>
                  <a:cubicBezTo>
                    <a:pt x="833" y="154"/>
                    <a:pt x="986" y="0"/>
                    <a:pt x="1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2975;p46">
              <a:extLst>
                <a:ext uri="{FF2B5EF4-FFF2-40B4-BE49-F238E27FC236}">
                  <a16:creationId xmlns:a16="http://schemas.microsoft.com/office/drawing/2014/main" id="{CEFAB8CE-CAF7-E149-8B14-A4A2EB1F93A3}"/>
                </a:ext>
              </a:extLst>
            </p:cNvPr>
            <p:cNvSpPr/>
            <p:nvPr/>
          </p:nvSpPr>
          <p:spPr>
            <a:xfrm>
              <a:off x="3643041" y="2597181"/>
              <a:ext cx="64888" cy="182980"/>
            </a:xfrm>
            <a:custGeom>
              <a:avLst/>
              <a:gdLst/>
              <a:ahLst/>
              <a:cxnLst/>
              <a:rect l="l" t="t" r="r" b="b"/>
              <a:pathLst>
                <a:path w="2471" h="6968" extrusionOk="0">
                  <a:moveTo>
                    <a:pt x="355" y="1"/>
                  </a:moveTo>
                  <a:cubicBezTo>
                    <a:pt x="16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2470" y="6968"/>
                  </a:lnTo>
                  <a:lnTo>
                    <a:pt x="2470" y="355"/>
                  </a:lnTo>
                  <a:cubicBezTo>
                    <a:pt x="2460" y="163"/>
                    <a:pt x="2307" y="10"/>
                    <a:pt x="21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2976;p46">
              <a:extLst>
                <a:ext uri="{FF2B5EF4-FFF2-40B4-BE49-F238E27FC236}">
                  <a16:creationId xmlns:a16="http://schemas.microsoft.com/office/drawing/2014/main" id="{779B3858-674E-B541-B63C-CA899FA700A5}"/>
                </a:ext>
              </a:extLst>
            </p:cNvPr>
            <p:cNvSpPr/>
            <p:nvPr/>
          </p:nvSpPr>
          <p:spPr>
            <a:xfrm>
              <a:off x="3643041" y="2597181"/>
              <a:ext cx="30961" cy="182980"/>
            </a:xfrm>
            <a:custGeom>
              <a:avLst/>
              <a:gdLst/>
              <a:ahLst/>
              <a:cxnLst/>
              <a:rect l="l" t="t" r="r" b="b"/>
              <a:pathLst>
                <a:path w="1179" h="6968" extrusionOk="0">
                  <a:moveTo>
                    <a:pt x="355" y="1"/>
                  </a:moveTo>
                  <a:cubicBezTo>
                    <a:pt x="15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824" y="6968"/>
                  </a:lnTo>
                  <a:lnTo>
                    <a:pt x="824" y="355"/>
                  </a:lnTo>
                  <a:cubicBezTo>
                    <a:pt x="824" y="163"/>
                    <a:pt x="977" y="10"/>
                    <a:pt x="11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2977;p46">
              <a:extLst>
                <a:ext uri="{FF2B5EF4-FFF2-40B4-BE49-F238E27FC236}">
                  <a16:creationId xmlns:a16="http://schemas.microsoft.com/office/drawing/2014/main" id="{3CE081ED-36E3-E544-8349-0153829ECF34}"/>
                </a:ext>
              </a:extLst>
            </p:cNvPr>
            <p:cNvSpPr/>
            <p:nvPr/>
          </p:nvSpPr>
          <p:spPr>
            <a:xfrm>
              <a:off x="3740807" y="2560994"/>
              <a:ext cx="65125" cy="219166"/>
            </a:xfrm>
            <a:custGeom>
              <a:avLst/>
              <a:gdLst/>
              <a:ahLst/>
              <a:cxnLst/>
              <a:rect l="l" t="t" r="r" b="b"/>
              <a:pathLst>
                <a:path w="2480" h="8346" extrusionOk="0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2479" y="8346"/>
                  </a:lnTo>
                  <a:lnTo>
                    <a:pt x="2479" y="355"/>
                  </a:lnTo>
                  <a:cubicBezTo>
                    <a:pt x="2470" y="154"/>
                    <a:pt x="2307" y="1"/>
                    <a:pt x="21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2978;p46">
              <a:extLst>
                <a:ext uri="{FF2B5EF4-FFF2-40B4-BE49-F238E27FC236}">
                  <a16:creationId xmlns:a16="http://schemas.microsoft.com/office/drawing/2014/main" id="{5757BE57-5A51-6349-A802-D6B301D5AAB6}"/>
                </a:ext>
              </a:extLst>
            </p:cNvPr>
            <p:cNvSpPr/>
            <p:nvPr/>
          </p:nvSpPr>
          <p:spPr>
            <a:xfrm>
              <a:off x="3740807" y="2560994"/>
              <a:ext cx="30934" cy="219166"/>
            </a:xfrm>
            <a:custGeom>
              <a:avLst/>
              <a:gdLst/>
              <a:ahLst/>
              <a:cxnLst/>
              <a:rect l="l" t="t" r="r" b="b"/>
              <a:pathLst>
                <a:path w="1178" h="8346" extrusionOk="0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824" y="8346"/>
                  </a:lnTo>
                  <a:lnTo>
                    <a:pt x="824" y="355"/>
                  </a:lnTo>
                  <a:cubicBezTo>
                    <a:pt x="833" y="163"/>
                    <a:pt x="986" y="1"/>
                    <a:pt x="11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2979;p46">
              <a:extLst>
                <a:ext uri="{FF2B5EF4-FFF2-40B4-BE49-F238E27FC236}">
                  <a16:creationId xmlns:a16="http://schemas.microsoft.com/office/drawing/2014/main" id="{B798A260-397C-5149-8A65-2445E9FAB940}"/>
                </a:ext>
              </a:extLst>
            </p:cNvPr>
            <p:cNvSpPr/>
            <p:nvPr/>
          </p:nvSpPr>
          <p:spPr>
            <a:xfrm>
              <a:off x="3838573" y="2524808"/>
              <a:ext cx="64862" cy="255352"/>
            </a:xfrm>
            <a:custGeom>
              <a:avLst/>
              <a:gdLst/>
              <a:ahLst/>
              <a:cxnLst/>
              <a:rect l="l" t="t" r="r" b="b"/>
              <a:pathLst>
                <a:path w="2470" h="9724" extrusionOk="0">
                  <a:moveTo>
                    <a:pt x="355" y="0"/>
                  </a:moveTo>
                  <a:cubicBezTo>
                    <a:pt x="163" y="0"/>
                    <a:pt x="10" y="163"/>
                    <a:pt x="1" y="355"/>
                  </a:cubicBezTo>
                  <a:lnTo>
                    <a:pt x="1" y="9724"/>
                  </a:lnTo>
                  <a:lnTo>
                    <a:pt x="2470" y="9724"/>
                  </a:lnTo>
                  <a:lnTo>
                    <a:pt x="2470" y="355"/>
                  </a:lnTo>
                  <a:cubicBezTo>
                    <a:pt x="2470" y="163"/>
                    <a:pt x="2307" y="0"/>
                    <a:pt x="2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2980;p46">
              <a:extLst>
                <a:ext uri="{FF2B5EF4-FFF2-40B4-BE49-F238E27FC236}">
                  <a16:creationId xmlns:a16="http://schemas.microsoft.com/office/drawing/2014/main" id="{A2231C29-0877-9842-B42D-822531F5C6F1}"/>
                </a:ext>
              </a:extLst>
            </p:cNvPr>
            <p:cNvSpPr/>
            <p:nvPr/>
          </p:nvSpPr>
          <p:spPr>
            <a:xfrm>
              <a:off x="3838835" y="2524808"/>
              <a:ext cx="30934" cy="255352"/>
            </a:xfrm>
            <a:custGeom>
              <a:avLst/>
              <a:gdLst/>
              <a:ahLst/>
              <a:cxnLst/>
              <a:rect l="l" t="t" r="r" b="b"/>
              <a:pathLst>
                <a:path w="1178" h="9724" extrusionOk="0">
                  <a:moveTo>
                    <a:pt x="354" y="0"/>
                  </a:moveTo>
                  <a:cubicBezTo>
                    <a:pt x="153" y="0"/>
                    <a:pt x="0" y="163"/>
                    <a:pt x="0" y="355"/>
                  </a:cubicBezTo>
                  <a:lnTo>
                    <a:pt x="0" y="9724"/>
                  </a:lnTo>
                  <a:lnTo>
                    <a:pt x="823" y="9724"/>
                  </a:lnTo>
                  <a:lnTo>
                    <a:pt x="823" y="355"/>
                  </a:lnTo>
                  <a:cubicBezTo>
                    <a:pt x="823" y="154"/>
                    <a:pt x="976" y="0"/>
                    <a:pt x="1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2981;p46">
              <a:extLst>
                <a:ext uri="{FF2B5EF4-FFF2-40B4-BE49-F238E27FC236}">
                  <a16:creationId xmlns:a16="http://schemas.microsoft.com/office/drawing/2014/main" id="{E1FF9845-9A38-BE41-B8F9-F19A51CC37FC}"/>
                </a:ext>
              </a:extLst>
            </p:cNvPr>
            <p:cNvSpPr/>
            <p:nvPr/>
          </p:nvSpPr>
          <p:spPr>
            <a:xfrm>
              <a:off x="3560873" y="2423523"/>
              <a:ext cx="332767" cy="134241"/>
            </a:xfrm>
            <a:custGeom>
              <a:avLst/>
              <a:gdLst/>
              <a:ahLst/>
              <a:cxnLst/>
              <a:rect l="l" t="t" r="r" b="b"/>
              <a:pathLst>
                <a:path w="12672" h="5112" extrusionOk="0">
                  <a:moveTo>
                    <a:pt x="10171" y="0"/>
                  </a:moveTo>
                  <a:cubicBezTo>
                    <a:pt x="9996" y="0"/>
                    <a:pt x="9889" y="205"/>
                    <a:pt x="9992" y="355"/>
                  </a:cubicBezTo>
                  <a:lnTo>
                    <a:pt x="10355" y="872"/>
                  </a:lnTo>
                  <a:cubicBezTo>
                    <a:pt x="9140" y="1599"/>
                    <a:pt x="5274" y="3628"/>
                    <a:pt x="0" y="3628"/>
                  </a:cubicBezTo>
                  <a:lnTo>
                    <a:pt x="0" y="5111"/>
                  </a:lnTo>
                  <a:cubicBezTo>
                    <a:pt x="2871" y="5102"/>
                    <a:pt x="5714" y="4547"/>
                    <a:pt x="8374" y="3484"/>
                  </a:cubicBezTo>
                  <a:cubicBezTo>
                    <a:pt x="9351" y="3092"/>
                    <a:pt x="10298" y="2633"/>
                    <a:pt x="11207" y="2087"/>
                  </a:cubicBezTo>
                  <a:lnTo>
                    <a:pt x="11523" y="2546"/>
                  </a:lnTo>
                  <a:cubicBezTo>
                    <a:pt x="11568" y="2612"/>
                    <a:pt x="11636" y="2642"/>
                    <a:pt x="11703" y="2642"/>
                  </a:cubicBezTo>
                  <a:cubicBezTo>
                    <a:pt x="11793" y="2642"/>
                    <a:pt x="11883" y="2588"/>
                    <a:pt x="11915" y="2489"/>
                  </a:cubicBezTo>
                  <a:lnTo>
                    <a:pt x="12624" y="374"/>
                  </a:lnTo>
                  <a:cubicBezTo>
                    <a:pt x="12671" y="230"/>
                    <a:pt x="12566" y="77"/>
                    <a:pt x="12413" y="77"/>
                  </a:cubicBezTo>
                  <a:lnTo>
                    <a:pt x="10183" y="1"/>
                  </a:lnTo>
                  <a:cubicBezTo>
                    <a:pt x="10179" y="0"/>
                    <a:pt x="10175" y="0"/>
                    <a:pt x="10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" name="Google Shape;17407;p93" descr="Icon of an arrow hitting a bullseye target" title="Icon">
            <a:extLst>
              <a:ext uri="{FF2B5EF4-FFF2-40B4-BE49-F238E27FC236}">
                <a16:creationId xmlns:a16="http://schemas.microsoft.com/office/drawing/2014/main" id="{5FA35A40-FFC7-2C47-8ED6-F1C5016AC4D4}"/>
              </a:ext>
            </a:extLst>
          </p:cNvPr>
          <p:cNvGrpSpPr/>
          <p:nvPr/>
        </p:nvGrpSpPr>
        <p:grpSpPr>
          <a:xfrm>
            <a:off x="5410200" y="1788662"/>
            <a:ext cx="1295400" cy="1288537"/>
            <a:chOff x="3246251" y="2895245"/>
            <a:chExt cx="375791" cy="373800"/>
          </a:xfrm>
        </p:grpSpPr>
        <p:sp>
          <p:nvSpPr>
            <p:cNvPr id="72" name="Google Shape;17408;p93">
              <a:extLst>
                <a:ext uri="{FF2B5EF4-FFF2-40B4-BE49-F238E27FC236}">
                  <a16:creationId xmlns:a16="http://schemas.microsoft.com/office/drawing/2014/main" id="{DB93EDB2-C070-9642-83FF-0CE0355B76B1}"/>
                </a:ext>
              </a:extLst>
            </p:cNvPr>
            <p:cNvSpPr/>
            <p:nvPr/>
          </p:nvSpPr>
          <p:spPr>
            <a:xfrm>
              <a:off x="3246251" y="2960599"/>
              <a:ext cx="308446" cy="308446"/>
            </a:xfrm>
            <a:custGeom>
              <a:avLst/>
              <a:gdLst/>
              <a:ahLst/>
              <a:cxnLst/>
              <a:rect l="l" t="t" r="r" b="b"/>
              <a:pathLst>
                <a:path w="11766" h="11766" extrusionOk="0">
                  <a:moveTo>
                    <a:pt x="5876" y="1"/>
                  </a:moveTo>
                  <a:cubicBezTo>
                    <a:pt x="2628" y="1"/>
                    <a:pt x="0" y="2628"/>
                    <a:pt x="0" y="5876"/>
                  </a:cubicBezTo>
                  <a:cubicBezTo>
                    <a:pt x="0" y="9138"/>
                    <a:pt x="2628" y="11765"/>
                    <a:pt x="5876" y="11765"/>
                  </a:cubicBezTo>
                  <a:cubicBezTo>
                    <a:pt x="9124" y="11765"/>
                    <a:pt x="11765" y="9138"/>
                    <a:pt x="11765" y="5876"/>
                  </a:cubicBezTo>
                  <a:cubicBezTo>
                    <a:pt x="11765" y="2628"/>
                    <a:pt x="9124" y="1"/>
                    <a:pt x="587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73" name="Google Shape;17410;p93">
              <a:extLst>
                <a:ext uri="{FF2B5EF4-FFF2-40B4-BE49-F238E27FC236}">
                  <a16:creationId xmlns:a16="http://schemas.microsoft.com/office/drawing/2014/main" id="{951ACBC2-2A05-2D4F-94B0-68452C5C1A60}"/>
                </a:ext>
              </a:extLst>
            </p:cNvPr>
            <p:cNvSpPr/>
            <p:nvPr/>
          </p:nvSpPr>
          <p:spPr>
            <a:xfrm>
              <a:off x="3529687" y="2895245"/>
              <a:ext cx="92355" cy="89970"/>
            </a:xfrm>
            <a:custGeom>
              <a:avLst/>
              <a:gdLst/>
              <a:ahLst/>
              <a:cxnLst/>
              <a:rect l="l" t="t" r="r" b="b"/>
              <a:pathLst>
                <a:path w="3523" h="3432" extrusionOk="0">
                  <a:moveTo>
                    <a:pt x="2126" y="1"/>
                  </a:moveTo>
                  <a:cubicBezTo>
                    <a:pt x="2069" y="1"/>
                    <a:pt x="2010" y="22"/>
                    <a:pt x="1964" y="68"/>
                  </a:cubicBezTo>
                  <a:lnTo>
                    <a:pt x="217" y="1815"/>
                  </a:lnTo>
                  <a:cubicBezTo>
                    <a:pt x="87" y="1945"/>
                    <a:pt x="1" y="2118"/>
                    <a:pt x="15" y="2306"/>
                  </a:cubicBezTo>
                  <a:lnTo>
                    <a:pt x="1" y="3432"/>
                  </a:lnTo>
                  <a:lnTo>
                    <a:pt x="1127" y="3432"/>
                  </a:lnTo>
                  <a:cubicBezTo>
                    <a:pt x="1314" y="3432"/>
                    <a:pt x="1487" y="3360"/>
                    <a:pt x="1632" y="3230"/>
                  </a:cubicBezTo>
                  <a:lnTo>
                    <a:pt x="3364" y="1483"/>
                  </a:lnTo>
                  <a:cubicBezTo>
                    <a:pt x="3523" y="1339"/>
                    <a:pt x="3422" y="1079"/>
                    <a:pt x="3205" y="1079"/>
                  </a:cubicBezTo>
                  <a:lnTo>
                    <a:pt x="2368" y="1079"/>
                  </a:lnTo>
                  <a:lnTo>
                    <a:pt x="2368" y="242"/>
                  </a:lnTo>
                  <a:cubicBezTo>
                    <a:pt x="2368" y="95"/>
                    <a:pt x="2248" y="1"/>
                    <a:pt x="2126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74" name="Google Shape;17412;p93">
              <a:extLst>
                <a:ext uri="{FF2B5EF4-FFF2-40B4-BE49-F238E27FC236}">
                  <a16:creationId xmlns:a16="http://schemas.microsoft.com/office/drawing/2014/main" id="{B8DB0AED-D97D-D945-BCF2-E24743E803EA}"/>
                </a:ext>
              </a:extLst>
            </p:cNvPr>
            <p:cNvSpPr/>
            <p:nvPr/>
          </p:nvSpPr>
          <p:spPr>
            <a:xfrm>
              <a:off x="3283345" y="2997693"/>
              <a:ext cx="234257" cy="234257"/>
            </a:xfrm>
            <a:custGeom>
              <a:avLst/>
              <a:gdLst/>
              <a:ahLst/>
              <a:cxnLst/>
              <a:rect l="l" t="t" r="r" b="b"/>
              <a:pathLst>
                <a:path w="8936" h="8936" extrusionOk="0">
                  <a:moveTo>
                    <a:pt x="4461" y="0"/>
                  </a:moveTo>
                  <a:cubicBezTo>
                    <a:pt x="1992" y="0"/>
                    <a:pt x="0" y="1992"/>
                    <a:pt x="0" y="4461"/>
                  </a:cubicBezTo>
                  <a:cubicBezTo>
                    <a:pt x="0" y="6944"/>
                    <a:pt x="1992" y="8936"/>
                    <a:pt x="4461" y="8936"/>
                  </a:cubicBezTo>
                  <a:cubicBezTo>
                    <a:pt x="6929" y="8936"/>
                    <a:pt x="8936" y="6944"/>
                    <a:pt x="8936" y="4461"/>
                  </a:cubicBezTo>
                  <a:cubicBezTo>
                    <a:pt x="8936" y="1992"/>
                    <a:pt x="6929" y="0"/>
                    <a:pt x="4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75" name="Google Shape;17414;p93">
              <a:extLst>
                <a:ext uri="{FF2B5EF4-FFF2-40B4-BE49-F238E27FC236}">
                  <a16:creationId xmlns:a16="http://schemas.microsoft.com/office/drawing/2014/main" id="{E8DDA0A5-0EEE-7542-8C8A-2A609D0F7455}"/>
                </a:ext>
              </a:extLst>
            </p:cNvPr>
            <p:cNvSpPr/>
            <p:nvPr/>
          </p:nvSpPr>
          <p:spPr>
            <a:xfrm>
              <a:off x="3313990" y="3028338"/>
              <a:ext cx="172573" cy="172967"/>
            </a:xfrm>
            <a:custGeom>
              <a:avLst/>
              <a:gdLst/>
              <a:ahLst/>
              <a:cxnLst/>
              <a:rect l="l" t="t" r="r" b="b"/>
              <a:pathLst>
                <a:path w="6583" h="6598" extrusionOk="0">
                  <a:moveTo>
                    <a:pt x="3292" y="0"/>
                  </a:moveTo>
                  <a:cubicBezTo>
                    <a:pt x="1473" y="0"/>
                    <a:pt x="0" y="1487"/>
                    <a:pt x="0" y="3292"/>
                  </a:cubicBezTo>
                  <a:cubicBezTo>
                    <a:pt x="0" y="5111"/>
                    <a:pt x="1473" y="6597"/>
                    <a:pt x="3292" y="6597"/>
                  </a:cubicBezTo>
                  <a:cubicBezTo>
                    <a:pt x="5111" y="6597"/>
                    <a:pt x="6583" y="5111"/>
                    <a:pt x="6583" y="3292"/>
                  </a:cubicBezTo>
                  <a:cubicBezTo>
                    <a:pt x="6583" y="1487"/>
                    <a:pt x="5111" y="0"/>
                    <a:pt x="329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76" name="Google Shape;17416;p93">
              <a:extLst>
                <a:ext uri="{FF2B5EF4-FFF2-40B4-BE49-F238E27FC236}">
                  <a16:creationId xmlns:a16="http://schemas.microsoft.com/office/drawing/2014/main" id="{C5D8A5D0-9589-0140-9AB5-21DCA78B9D15}"/>
                </a:ext>
              </a:extLst>
            </p:cNvPr>
            <p:cNvSpPr/>
            <p:nvPr/>
          </p:nvSpPr>
          <p:spPr>
            <a:xfrm>
              <a:off x="3351084" y="3065432"/>
              <a:ext cx="98778" cy="98778"/>
            </a:xfrm>
            <a:custGeom>
              <a:avLst/>
              <a:gdLst/>
              <a:ahLst/>
              <a:cxnLst/>
              <a:rect l="l" t="t" r="r" b="b"/>
              <a:pathLst>
                <a:path w="3768" h="3768" extrusionOk="0">
                  <a:moveTo>
                    <a:pt x="1877" y="0"/>
                  </a:moveTo>
                  <a:cubicBezTo>
                    <a:pt x="837" y="0"/>
                    <a:pt x="0" y="837"/>
                    <a:pt x="0" y="1877"/>
                  </a:cubicBezTo>
                  <a:cubicBezTo>
                    <a:pt x="0" y="2930"/>
                    <a:pt x="837" y="3768"/>
                    <a:pt x="1877" y="3768"/>
                  </a:cubicBezTo>
                  <a:cubicBezTo>
                    <a:pt x="2916" y="3768"/>
                    <a:pt x="3768" y="2930"/>
                    <a:pt x="3768" y="1877"/>
                  </a:cubicBezTo>
                  <a:cubicBezTo>
                    <a:pt x="3768" y="837"/>
                    <a:pt x="2916" y="0"/>
                    <a:pt x="1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77" name="Google Shape;17418;p93">
              <a:extLst>
                <a:ext uri="{FF2B5EF4-FFF2-40B4-BE49-F238E27FC236}">
                  <a16:creationId xmlns:a16="http://schemas.microsoft.com/office/drawing/2014/main" id="{18A1F2F4-A973-E348-A088-D3266F51460B}"/>
                </a:ext>
              </a:extLst>
            </p:cNvPr>
            <p:cNvSpPr/>
            <p:nvPr/>
          </p:nvSpPr>
          <p:spPr>
            <a:xfrm>
              <a:off x="3381730" y="3096445"/>
              <a:ext cx="37120" cy="36753"/>
            </a:xfrm>
            <a:custGeom>
              <a:avLst/>
              <a:gdLst/>
              <a:ahLst/>
              <a:cxnLst/>
              <a:rect l="l" t="t" r="r" b="b"/>
              <a:pathLst>
                <a:path w="1416" h="1402" extrusionOk="0">
                  <a:moveTo>
                    <a:pt x="708" y="1"/>
                  </a:moveTo>
                  <a:cubicBezTo>
                    <a:pt x="318" y="1"/>
                    <a:pt x="0" y="318"/>
                    <a:pt x="0" y="694"/>
                  </a:cubicBezTo>
                  <a:cubicBezTo>
                    <a:pt x="0" y="1083"/>
                    <a:pt x="318" y="1401"/>
                    <a:pt x="708" y="1401"/>
                  </a:cubicBezTo>
                  <a:cubicBezTo>
                    <a:pt x="1097" y="1401"/>
                    <a:pt x="1415" y="1083"/>
                    <a:pt x="1415" y="694"/>
                  </a:cubicBezTo>
                  <a:cubicBezTo>
                    <a:pt x="1415" y="318"/>
                    <a:pt x="1097" y="1"/>
                    <a:pt x="70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78" name="Google Shape;17419;p93">
              <a:extLst>
                <a:ext uri="{FF2B5EF4-FFF2-40B4-BE49-F238E27FC236}">
                  <a16:creationId xmlns:a16="http://schemas.microsoft.com/office/drawing/2014/main" id="{6C7894E0-00A0-FE47-9E07-A1B4B47C34FF}"/>
                </a:ext>
              </a:extLst>
            </p:cNvPr>
            <p:cNvSpPr/>
            <p:nvPr/>
          </p:nvSpPr>
          <p:spPr>
            <a:xfrm>
              <a:off x="3400264" y="3108556"/>
              <a:ext cx="18953" cy="12531"/>
            </a:xfrm>
            <a:custGeom>
              <a:avLst/>
              <a:gdLst/>
              <a:ahLst/>
              <a:cxnLst/>
              <a:rect l="l" t="t" r="r" b="b"/>
              <a:pathLst>
                <a:path w="723" h="478" extrusionOk="0">
                  <a:moveTo>
                    <a:pt x="1" y="1"/>
                  </a:moveTo>
                  <a:lnTo>
                    <a:pt x="1" y="477"/>
                  </a:lnTo>
                  <a:lnTo>
                    <a:pt x="679" y="477"/>
                  </a:lnTo>
                  <a:cubicBezTo>
                    <a:pt x="722" y="318"/>
                    <a:pt x="722" y="160"/>
                    <a:pt x="679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79" name="Google Shape;17420;p93">
              <a:extLst>
                <a:ext uri="{FF2B5EF4-FFF2-40B4-BE49-F238E27FC236}">
                  <a16:creationId xmlns:a16="http://schemas.microsoft.com/office/drawing/2014/main" id="{A8C1B3A2-A3DA-8047-B57F-B21F2ACAF7F7}"/>
                </a:ext>
              </a:extLst>
            </p:cNvPr>
            <p:cNvSpPr/>
            <p:nvPr/>
          </p:nvSpPr>
          <p:spPr>
            <a:xfrm>
              <a:off x="3391429" y="3079431"/>
              <a:ext cx="44434" cy="41603"/>
            </a:xfrm>
            <a:custGeom>
              <a:avLst/>
              <a:gdLst/>
              <a:ahLst/>
              <a:cxnLst/>
              <a:rect l="l" t="t" r="r" b="b"/>
              <a:pathLst>
                <a:path w="1695" h="1587" extrusionOk="0">
                  <a:moveTo>
                    <a:pt x="1348" y="0"/>
                  </a:moveTo>
                  <a:lnTo>
                    <a:pt x="179" y="1184"/>
                  </a:lnTo>
                  <a:cubicBezTo>
                    <a:pt x="1" y="1351"/>
                    <a:pt x="157" y="1586"/>
                    <a:pt x="344" y="1586"/>
                  </a:cubicBezTo>
                  <a:cubicBezTo>
                    <a:pt x="400" y="1586"/>
                    <a:pt x="458" y="1566"/>
                    <a:pt x="511" y="1516"/>
                  </a:cubicBezTo>
                  <a:lnTo>
                    <a:pt x="1695" y="332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80" name="Google Shape;17421;p93">
              <a:extLst>
                <a:ext uri="{FF2B5EF4-FFF2-40B4-BE49-F238E27FC236}">
                  <a16:creationId xmlns:a16="http://schemas.microsoft.com/office/drawing/2014/main" id="{AF2D67D9-5BC9-8941-BA6B-25E7DD08A2FD}"/>
                </a:ext>
              </a:extLst>
            </p:cNvPr>
            <p:cNvSpPr/>
            <p:nvPr/>
          </p:nvSpPr>
          <p:spPr>
            <a:xfrm>
              <a:off x="3420056" y="2908038"/>
              <a:ext cx="189718" cy="185052"/>
            </a:xfrm>
            <a:custGeom>
              <a:avLst/>
              <a:gdLst/>
              <a:ahLst/>
              <a:cxnLst/>
              <a:rect l="l" t="t" r="r" b="b"/>
              <a:pathLst>
                <a:path w="7237" h="7059" extrusionOk="0">
                  <a:moveTo>
                    <a:pt x="6897" y="1"/>
                  </a:moveTo>
                  <a:cubicBezTo>
                    <a:pt x="6843" y="1"/>
                    <a:pt x="6787" y="22"/>
                    <a:pt x="6738" y="71"/>
                  </a:cubicBezTo>
                  <a:lnTo>
                    <a:pt x="141" y="6668"/>
                  </a:lnTo>
                  <a:cubicBezTo>
                    <a:pt x="0" y="6809"/>
                    <a:pt x="92" y="7058"/>
                    <a:pt x="297" y="7058"/>
                  </a:cubicBezTo>
                  <a:cubicBezTo>
                    <a:pt x="302" y="7058"/>
                    <a:pt x="308" y="7058"/>
                    <a:pt x="314" y="7058"/>
                  </a:cubicBezTo>
                  <a:cubicBezTo>
                    <a:pt x="372" y="7058"/>
                    <a:pt x="429" y="7043"/>
                    <a:pt x="473" y="6986"/>
                  </a:cubicBezTo>
                  <a:lnTo>
                    <a:pt x="7070" y="403"/>
                  </a:lnTo>
                  <a:cubicBezTo>
                    <a:pt x="7237" y="236"/>
                    <a:pt x="7078" y="1"/>
                    <a:pt x="6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</p:grpSp>
      <p:grpSp>
        <p:nvGrpSpPr>
          <p:cNvPr id="81" name="Google Shape;14458;p91" descr="Icon of a lightbulb" title="Icon">
            <a:extLst>
              <a:ext uri="{FF2B5EF4-FFF2-40B4-BE49-F238E27FC236}">
                <a16:creationId xmlns:a16="http://schemas.microsoft.com/office/drawing/2014/main" id="{4FC5A8AE-B615-DE48-9744-D428C627CCD5}"/>
              </a:ext>
            </a:extLst>
          </p:cNvPr>
          <p:cNvGrpSpPr/>
          <p:nvPr/>
        </p:nvGrpSpPr>
        <p:grpSpPr>
          <a:xfrm>
            <a:off x="8678529" y="1752600"/>
            <a:ext cx="1150807" cy="1360658"/>
            <a:chOff x="1764389" y="3348218"/>
            <a:chExt cx="310115" cy="366665"/>
          </a:xfrm>
          <a:solidFill>
            <a:schemeClr val="tx2"/>
          </a:solidFill>
        </p:grpSpPr>
        <p:sp>
          <p:nvSpPr>
            <p:cNvPr id="82" name="Google Shape;14459;p91">
              <a:extLst>
                <a:ext uri="{FF2B5EF4-FFF2-40B4-BE49-F238E27FC236}">
                  <a16:creationId xmlns:a16="http://schemas.microsoft.com/office/drawing/2014/main" id="{F7225EC4-CCAC-A84D-BFA3-539F26B2D2DC}"/>
                </a:ext>
              </a:extLst>
            </p:cNvPr>
            <p:cNvSpPr/>
            <p:nvPr/>
          </p:nvSpPr>
          <p:spPr>
            <a:xfrm>
              <a:off x="1782734" y="3556441"/>
              <a:ext cx="37918" cy="23598"/>
            </a:xfrm>
            <a:custGeom>
              <a:avLst/>
              <a:gdLst/>
              <a:ahLst/>
              <a:cxnLst/>
              <a:rect l="l" t="t" r="r" b="b"/>
              <a:pathLst>
                <a:path w="1451" h="903" extrusionOk="0">
                  <a:moveTo>
                    <a:pt x="1141" y="0"/>
                  </a:moveTo>
                  <a:cubicBezTo>
                    <a:pt x="1105" y="0"/>
                    <a:pt x="1067" y="10"/>
                    <a:pt x="1029" y="33"/>
                  </a:cubicBezTo>
                  <a:lnTo>
                    <a:pt x="1029" y="24"/>
                  </a:lnTo>
                  <a:lnTo>
                    <a:pt x="212" y="505"/>
                  </a:lnTo>
                  <a:cubicBezTo>
                    <a:pt x="1" y="618"/>
                    <a:pt x="118" y="902"/>
                    <a:pt x="310" y="902"/>
                  </a:cubicBezTo>
                  <a:cubicBezTo>
                    <a:pt x="346" y="902"/>
                    <a:pt x="384" y="893"/>
                    <a:pt x="423" y="870"/>
                  </a:cubicBezTo>
                  <a:lnTo>
                    <a:pt x="1241" y="399"/>
                  </a:lnTo>
                  <a:cubicBezTo>
                    <a:pt x="1451" y="278"/>
                    <a:pt x="1328" y="0"/>
                    <a:pt x="1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83" name="Google Shape;14460;p91">
              <a:extLst>
                <a:ext uri="{FF2B5EF4-FFF2-40B4-BE49-F238E27FC236}">
                  <a16:creationId xmlns:a16="http://schemas.microsoft.com/office/drawing/2014/main" id="{62F4DBB5-70BE-DD4B-850E-FC7EB66B2FD1}"/>
                </a:ext>
              </a:extLst>
            </p:cNvPr>
            <p:cNvSpPr/>
            <p:nvPr/>
          </p:nvSpPr>
          <p:spPr>
            <a:xfrm>
              <a:off x="2016933" y="3558218"/>
              <a:ext cx="37971" cy="23833"/>
            </a:xfrm>
            <a:custGeom>
              <a:avLst/>
              <a:gdLst/>
              <a:ahLst/>
              <a:cxnLst/>
              <a:rect l="l" t="t" r="r" b="b"/>
              <a:pathLst>
                <a:path w="1453" h="912" extrusionOk="0">
                  <a:moveTo>
                    <a:pt x="314" y="0"/>
                  </a:moveTo>
                  <a:cubicBezTo>
                    <a:pt x="125" y="0"/>
                    <a:pt x="1" y="286"/>
                    <a:pt x="212" y="408"/>
                  </a:cubicBezTo>
                  <a:lnTo>
                    <a:pt x="1039" y="879"/>
                  </a:lnTo>
                  <a:cubicBezTo>
                    <a:pt x="1076" y="902"/>
                    <a:pt x="1113" y="911"/>
                    <a:pt x="1148" y="911"/>
                  </a:cubicBezTo>
                  <a:cubicBezTo>
                    <a:pt x="1334" y="911"/>
                    <a:pt x="1453" y="627"/>
                    <a:pt x="1250" y="514"/>
                  </a:cubicBezTo>
                  <a:lnTo>
                    <a:pt x="423" y="33"/>
                  </a:lnTo>
                  <a:cubicBezTo>
                    <a:pt x="386" y="10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84" name="Google Shape;14461;p91">
              <a:extLst>
                <a:ext uri="{FF2B5EF4-FFF2-40B4-BE49-F238E27FC236}">
                  <a16:creationId xmlns:a16="http://schemas.microsoft.com/office/drawing/2014/main" id="{88A3B60B-8F14-4C48-9C25-480717919366}"/>
                </a:ext>
              </a:extLst>
            </p:cNvPr>
            <p:cNvSpPr/>
            <p:nvPr/>
          </p:nvSpPr>
          <p:spPr>
            <a:xfrm>
              <a:off x="1915147" y="3348218"/>
              <a:ext cx="11080" cy="36089"/>
            </a:xfrm>
            <a:custGeom>
              <a:avLst/>
              <a:gdLst/>
              <a:ahLst/>
              <a:cxnLst/>
              <a:rect l="l" t="t" r="r" b="b"/>
              <a:pathLst>
                <a:path w="424" h="1381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1164"/>
                  </a:lnTo>
                  <a:cubicBezTo>
                    <a:pt x="1" y="1309"/>
                    <a:pt x="106" y="1381"/>
                    <a:pt x="212" y="1381"/>
                  </a:cubicBezTo>
                  <a:cubicBezTo>
                    <a:pt x="318" y="1381"/>
                    <a:pt x="424" y="1309"/>
                    <a:pt x="424" y="1164"/>
                  </a:cubicBezTo>
                  <a:lnTo>
                    <a:pt x="424" y="212"/>
                  </a:lnTo>
                  <a:cubicBezTo>
                    <a:pt x="424" y="97"/>
                    <a:pt x="328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85" name="Google Shape;14462;p91">
              <a:extLst>
                <a:ext uri="{FF2B5EF4-FFF2-40B4-BE49-F238E27FC236}">
                  <a16:creationId xmlns:a16="http://schemas.microsoft.com/office/drawing/2014/main" id="{C0ED36A3-BBDA-D54D-B809-114D38299D32}"/>
                </a:ext>
              </a:extLst>
            </p:cNvPr>
            <p:cNvSpPr/>
            <p:nvPr/>
          </p:nvSpPr>
          <p:spPr>
            <a:xfrm>
              <a:off x="1839363" y="3367399"/>
              <a:ext cx="27126" cy="32796"/>
            </a:xfrm>
            <a:custGeom>
              <a:avLst/>
              <a:gdLst/>
              <a:ahLst/>
              <a:cxnLst/>
              <a:rect l="l" t="t" r="r" b="b"/>
              <a:pathLst>
                <a:path w="1038" h="1255" extrusionOk="0">
                  <a:moveTo>
                    <a:pt x="287" y="1"/>
                  </a:moveTo>
                  <a:cubicBezTo>
                    <a:pt x="142" y="1"/>
                    <a:pt x="1" y="154"/>
                    <a:pt x="93" y="325"/>
                  </a:cubicBezTo>
                  <a:lnTo>
                    <a:pt x="574" y="1142"/>
                  </a:lnTo>
                  <a:cubicBezTo>
                    <a:pt x="616" y="1221"/>
                    <a:pt x="683" y="1254"/>
                    <a:pt x="750" y="1254"/>
                  </a:cubicBezTo>
                  <a:cubicBezTo>
                    <a:pt x="894" y="1254"/>
                    <a:pt x="1038" y="1101"/>
                    <a:pt x="939" y="930"/>
                  </a:cubicBezTo>
                  <a:lnTo>
                    <a:pt x="468" y="113"/>
                  </a:lnTo>
                  <a:cubicBezTo>
                    <a:pt x="422" y="34"/>
                    <a:pt x="354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86" name="Google Shape;14463;p91">
              <a:extLst>
                <a:ext uri="{FF2B5EF4-FFF2-40B4-BE49-F238E27FC236}">
                  <a16:creationId xmlns:a16="http://schemas.microsoft.com/office/drawing/2014/main" id="{6D408D8B-9FE0-8546-85D3-B07B691F98E4}"/>
                </a:ext>
              </a:extLst>
            </p:cNvPr>
            <p:cNvSpPr/>
            <p:nvPr/>
          </p:nvSpPr>
          <p:spPr>
            <a:xfrm>
              <a:off x="1783988" y="3420997"/>
              <a:ext cx="37971" cy="23754"/>
            </a:xfrm>
            <a:custGeom>
              <a:avLst/>
              <a:gdLst/>
              <a:ahLst/>
              <a:cxnLst/>
              <a:rect l="l" t="t" r="r" b="b"/>
              <a:pathLst>
                <a:path w="1453" h="909" extrusionOk="0">
                  <a:moveTo>
                    <a:pt x="310" y="1"/>
                  </a:moveTo>
                  <a:cubicBezTo>
                    <a:pt x="118" y="1"/>
                    <a:pt x="1" y="285"/>
                    <a:pt x="212" y="399"/>
                  </a:cubicBezTo>
                  <a:lnTo>
                    <a:pt x="1029" y="880"/>
                  </a:lnTo>
                  <a:cubicBezTo>
                    <a:pt x="1067" y="900"/>
                    <a:pt x="1104" y="909"/>
                    <a:pt x="1138" y="909"/>
                  </a:cubicBezTo>
                  <a:cubicBezTo>
                    <a:pt x="1332" y="909"/>
                    <a:pt x="1453" y="627"/>
                    <a:pt x="1241" y="505"/>
                  </a:cubicBezTo>
                  <a:lnTo>
                    <a:pt x="423" y="33"/>
                  </a:lnTo>
                  <a:cubicBezTo>
                    <a:pt x="384" y="11"/>
                    <a:pt x="346" y="1"/>
                    <a:pt x="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87" name="Google Shape;14464;p91">
              <a:extLst>
                <a:ext uri="{FF2B5EF4-FFF2-40B4-BE49-F238E27FC236}">
                  <a16:creationId xmlns:a16="http://schemas.microsoft.com/office/drawing/2014/main" id="{79217DDC-8495-BE4D-86B1-35008ECDC796}"/>
                </a:ext>
              </a:extLst>
            </p:cNvPr>
            <p:cNvSpPr/>
            <p:nvPr/>
          </p:nvSpPr>
          <p:spPr>
            <a:xfrm>
              <a:off x="1764389" y="3494716"/>
              <a:ext cx="37971" cy="11106"/>
            </a:xfrm>
            <a:custGeom>
              <a:avLst/>
              <a:gdLst/>
              <a:ahLst/>
              <a:cxnLst/>
              <a:rect l="l" t="t" r="r" b="b"/>
              <a:pathLst>
                <a:path w="1453" h="425" extrusionOk="0">
                  <a:moveTo>
                    <a:pt x="289" y="1"/>
                  </a:moveTo>
                  <a:cubicBezTo>
                    <a:pt x="0" y="1"/>
                    <a:pt x="0" y="424"/>
                    <a:pt x="289" y="424"/>
                  </a:cubicBezTo>
                  <a:lnTo>
                    <a:pt x="1231" y="424"/>
                  </a:lnTo>
                  <a:cubicBezTo>
                    <a:pt x="1356" y="424"/>
                    <a:pt x="1452" y="328"/>
                    <a:pt x="1452" y="213"/>
                  </a:cubicBezTo>
                  <a:cubicBezTo>
                    <a:pt x="1452" y="97"/>
                    <a:pt x="1356" y="1"/>
                    <a:pt x="1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88" name="Google Shape;14465;p91">
              <a:extLst>
                <a:ext uri="{FF2B5EF4-FFF2-40B4-BE49-F238E27FC236}">
                  <a16:creationId xmlns:a16="http://schemas.microsoft.com/office/drawing/2014/main" id="{351AEF1C-BA73-A54F-BE58-86B42A196BFA}"/>
                </a:ext>
              </a:extLst>
            </p:cNvPr>
            <p:cNvSpPr/>
            <p:nvPr/>
          </p:nvSpPr>
          <p:spPr>
            <a:xfrm>
              <a:off x="2034756" y="3496990"/>
              <a:ext cx="39748" cy="11342"/>
            </a:xfrm>
            <a:custGeom>
              <a:avLst/>
              <a:gdLst/>
              <a:ahLst/>
              <a:cxnLst/>
              <a:rect l="l" t="t" r="r" b="b"/>
              <a:pathLst>
                <a:path w="1521" h="434" extrusionOk="0">
                  <a:moveTo>
                    <a:pt x="289" y="1"/>
                  </a:moveTo>
                  <a:cubicBezTo>
                    <a:pt x="1" y="10"/>
                    <a:pt x="1" y="433"/>
                    <a:pt x="289" y="433"/>
                  </a:cubicBezTo>
                  <a:lnTo>
                    <a:pt x="1241" y="433"/>
                  </a:lnTo>
                  <a:cubicBezTo>
                    <a:pt x="1520" y="433"/>
                    <a:pt x="1520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89" name="Google Shape;14466;p91">
              <a:extLst>
                <a:ext uri="{FF2B5EF4-FFF2-40B4-BE49-F238E27FC236}">
                  <a16:creationId xmlns:a16="http://schemas.microsoft.com/office/drawing/2014/main" id="{BD5023B0-1BF9-5A47-AC1E-25EDAAE9C99F}"/>
                </a:ext>
              </a:extLst>
            </p:cNvPr>
            <p:cNvSpPr/>
            <p:nvPr/>
          </p:nvSpPr>
          <p:spPr>
            <a:xfrm>
              <a:off x="2018684" y="3423009"/>
              <a:ext cx="37448" cy="23754"/>
            </a:xfrm>
            <a:custGeom>
              <a:avLst/>
              <a:gdLst/>
              <a:ahLst/>
              <a:cxnLst/>
              <a:rect l="l" t="t" r="r" b="b"/>
              <a:pathLst>
                <a:path w="1433" h="909" extrusionOk="0">
                  <a:moveTo>
                    <a:pt x="1123" y="1"/>
                  </a:moveTo>
                  <a:cubicBezTo>
                    <a:pt x="1088" y="1"/>
                    <a:pt x="1049" y="11"/>
                    <a:pt x="1010" y="33"/>
                  </a:cubicBezTo>
                  <a:lnTo>
                    <a:pt x="193" y="504"/>
                  </a:lnTo>
                  <a:cubicBezTo>
                    <a:pt x="1" y="620"/>
                    <a:pt x="77" y="908"/>
                    <a:pt x="299" y="908"/>
                  </a:cubicBezTo>
                  <a:cubicBezTo>
                    <a:pt x="337" y="908"/>
                    <a:pt x="366" y="899"/>
                    <a:pt x="404" y="879"/>
                  </a:cubicBezTo>
                  <a:lnTo>
                    <a:pt x="1222" y="399"/>
                  </a:lnTo>
                  <a:cubicBezTo>
                    <a:pt x="1433" y="285"/>
                    <a:pt x="1315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90" name="Google Shape;14467;p91">
              <a:extLst>
                <a:ext uri="{FF2B5EF4-FFF2-40B4-BE49-F238E27FC236}">
                  <a16:creationId xmlns:a16="http://schemas.microsoft.com/office/drawing/2014/main" id="{D8065298-C803-F642-8090-5E3E439F640C}"/>
                </a:ext>
              </a:extLst>
            </p:cNvPr>
            <p:cNvSpPr/>
            <p:nvPr/>
          </p:nvSpPr>
          <p:spPr>
            <a:xfrm>
              <a:off x="1974573" y="3368627"/>
              <a:ext cx="26054" cy="32822"/>
            </a:xfrm>
            <a:custGeom>
              <a:avLst/>
              <a:gdLst/>
              <a:ahLst/>
              <a:cxnLst/>
              <a:rect l="l" t="t" r="r" b="b"/>
              <a:pathLst>
                <a:path w="997" h="1256" extrusionOk="0">
                  <a:moveTo>
                    <a:pt x="757" y="0"/>
                  </a:moveTo>
                  <a:cubicBezTo>
                    <a:pt x="683" y="0"/>
                    <a:pt x="612" y="39"/>
                    <a:pt x="573" y="105"/>
                  </a:cubicBezTo>
                  <a:lnTo>
                    <a:pt x="92" y="932"/>
                  </a:lnTo>
                  <a:cubicBezTo>
                    <a:pt x="0" y="1102"/>
                    <a:pt x="142" y="1255"/>
                    <a:pt x="286" y="1255"/>
                  </a:cubicBezTo>
                  <a:cubicBezTo>
                    <a:pt x="354" y="1255"/>
                    <a:pt x="422" y="1222"/>
                    <a:pt x="467" y="1143"/>
                  </a:cubicBezTo>
                  <a:lnTo>
                    <a:pt x="938" y="326"/>
                  </a:lnTo>
                  <a:cubicBezTo>
                    <a:pt x="996" y="220"/>
                    <a:pt x="967" y="85"/>
                    <a:pt x="862" y="28"/>
                  </a:cubicBezTo>
                  <a:cubicBezTo>
                    <a:pt x="828" y="9"/>
                    <a:pt x="792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91" name="Google Shape;14468;p91">
              <a:extLst>
                <a:ext uri="{FF2B5EF4-FFF2-40B4-BE49-F238E27FC236}">
                  <a16:creationId xmlns:a16="http://schemas.microsoft.com/office/drawing/2014/main" id="{9DE1AAED-0266-9740-8F20-6724479EC5B0}"/>
                </a:ext>
              </a:extLst>
            </p:cNvPr>
            <p:cNvSpPr/>
            <p:nvPr/>
          </p:nvSpPr>
          <p:spPr>
            <a:xfrm>
              <a:off x="1820914" y="3408009"/>
              <a:ext cx="218651" cy="273450"/>
            </a:xfrm>
            <a:custGeom>
              <a:avLst/>
              <a:gdLst/>
              <a:ahLst/>
              <a:cxnLst/>
              <a:rect l="l" t="t" r="r" b="b"/>
              <a:pathLst>
                <a:path w="8367" h="10464" extrusionOk="0">
                  <a:moveTo>
                    <a:pt x="3813" y="0"/>
                  </a:moveTo>
                  <a:cubicBezTo>
                    <a:pt x="2378" y="0"/>
                    <a:pt x="1085" y="876"/>
                    <a:pt x="549" y="2213"/>
                  </a:cubicBezTo>
                  <a:cubicBezTo>
                    <a:pt x="1" y="3579"/>
                    <a:pt x="366" y="5136"/>
                    <a:pt x="1453" y="6127"/>
                  </a:cubicBezTo>
                  <a:cubicBezTo>
                    <a:pt x="1885" y="6521"/>
                    <a:pt x="2126" y="7088"/>
                    <a:pt x="2126" y="7675"/>
                  </a:cubicBezTo>
                  <a:lnTo>
                    <a:pt x="2126" y="9868"/>
                  </a:lnTo>
                  <a:cubicBezTo>
                    <a:pt x="2126" y="10194"/>
                    <a:pt x="2385" y="10464"/>
                    <a:pt x="2722" y="10464"/>
                  </a:cubicBezTo>
                  <a:lnTo>
                    <a:pt x="4905" y="10464"/>
                  </a:lnTo>
                  <a:cubicBezTo>
                    <a:pt x="5241" y="10464"/>
                    <a:pt x="5511" y="10194"/>
                    <a:pt x="5511" y="9868"/>
                  </a:cubicBezTo>
                  <a:lnTo>
                    <a:pt x="5511" y="7665"/>
                  </a:lnTo>
                  <a:cubicBezTo>
                    <a:pt x="5511" y="7069"/>
                    <a:pt x="5761" y="6502"/>
                    <a:pt x="6203" y="6108"/>
                  </a:cubicBezTo>
                  <a:cubicBezTo>
                    <a:pt x="8367" y="4108"/>
                    <a:pt x="7270" y="492"/>
                    <a:pt x="4357" y="40"/>
                  </a:cubicBezTo>
                  <a:cubicBezTo>
                    <a:pt x="4203" y="21"/>
                    <a:pt x="4049" y="1"/>
                    <a:pt x="3905" y="1"/>
                  </a:cubicBezTo>
                  <a:cubicBezTo>
                    <a:pt x="3874" y="1"/>
                    <a:pt x="3843" y="0"/>
                    <a:pt x="38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92" name="Google Shape;14470;p91">
              <a:extLst>
                <a:ext uri="{FF2B5EF4-FFF2-40B4-BE49-F238E27FC236}">
                  <a16:creationId xmlns:a16="http://schemas.microsoft.com/office/drawing/2014/main" id="{6CE2DDED-C3E7-6342-AC1F-FA6FAB0E94D5}"/>
                </a:ext>
              </a:extLst>
            </p:cNvPr>
            <p:cNvSpPr/>
            <p:nvPr/>
          </p:nvSpPr>
          <p:spPr>
            <a:xfrm>
              <a:off x="1865652" y="3465579"/>
              <a:ext cx="110096" cy="161290"/>
            </a:xfrm>
            <a:custGeom>
              <a:avLst/>
              <a:gdLst/>
              <a:ahLst/>
              <a:cxnLst/>
              <a:rect l="l" t="t" r="r" b="b"/>
              <a:pathLst>
                <a:path w="4213" h="6172" extrusionOk="0">
                  <a:moveTo>
                    <a:pt x="885" y="424"/>
                  </a:moveTo>
                  <a:cubicBezTo>
                    <a:pt x="1106" y="424"/>
                    <a:pt x="1289" y="606"/>
                    <a:pt x="1289" y="828"/>
                  </a:cubicBezTo>
                  <a:lnTo>
                    <a:pt x="1289" y="1241"/>
                  </a:lnTo>
                  <a:lnTo>
                    <a:pt x="837" y="1241"/>
                  </a:lnTo>
                  <a:cubicBezTo>
                    <a:pt x="289" y="1241"/>
                    <a:pt x="289" y="424"/>
                    <a:pt x="837" y="424"/>
                  </a:cubicBezTo>
                  <a:close/>
                  <a:moveTo>
                    <a:pt x="3385" y="424"/>
                  </a:moveTo>
                  <a:cubicBezTo>
                    <a:pt x="3924" y="424"/>
                    <a:pt x="3924" y="1241"/>
                    <a:pt x="3385" y="1241"/>
                  </a:cubicBezTo>
                  <a:lnTo>
                    <a:pt x="2924" y="1241"/>
                  </a:lnTo>
                  <a:lnTo>
                    <a:pt x="2924" y="828"/>
                  </a:lnTo>
                  <a:cubicBezTo>
                    <a:pt x="2924" y="606"/>
                    <a:pt x="3106" y="424"/>
                    <a:pt x="3327" y="424"/>
                  </a:cubicBezTo>
                  <a:close/>
                  <a:moveTo>
                    <a:pt x="837" y="1"/>
                  </a:moveTo>
                  <a:cubicBezTo>
                    <a:pt x="375" y="1"/>
                    <a:pt x="0" y="376"/>
                    <a:pt x="0" y="837"/>
                  </a:cubicBezTo>
                  <a:cubicBezTo>
                    <a:pt x="0" y="1289"/>
                    <a:pt x="375" y="1664"/>
                    <a:pt x="837" y="1664"/>
                  </a:cubicBezTo>
                  <a:lnTo>
                    <a:pt x="1289" y="1664"/>
                  </a:lnTo>
                  <a:lnTo>
                    <a:pt x="1289" y="3395"/>
                  </a:lnTo>
                  <a:cubicBezTo>
                    <a:pt x="1289" y="3534"/>
                    <a:pt x="1395" y="3604"/>
                    <a:pt x="1500" y="3604"/>
                  </a:cubicBezTo>
                  <a:cubicBezTo>
                    <a:pt x="1606" y="3604"/>
                    <a:pt x="1712" y="3534"/>
                    <a:pt x="1712" y="3395"/>
                  </a:cubicBezTo>
                  <a:lnTo>
                    <a:pt x="1712" y="1664"/>
                  </a:lnTo>
                  <a:lnTo>
                    <a:pt x="2501" y="1664"/>
                  </a:lnTo>
                  <a:lnTo>
                    <a:pt x="2501" y="5962"/>
                  </a:lnTo>
                  <a:cubicBezTo>
                    <a:pt x="2501" y="6102"/>
                    <a:pt x="2606" y="6172"/>
                    <a:pt x="2712" y="6172"/>
                  </a:cubicBezTo>
                  <a:cubicBezTo>
                    <a:pt x="2818" y="6172"/>
                    <a:pt x="2924" y="6102"/>
                    <a:pt x="2924" y="5962"/>
                  </a:cubicBezTo>
                  <a:lnTo>
                    <a:pt x="2924" y="1664"/>
                  </a:lnTo>
                  <a:lnTo>
                    <a:pt x="3385" y="1664"/>
                  </a:lnTo>
                  <a:cubicBezTo>
                    <a:pt x="3847" y="1664"/>
                    <a:pt x="4212" y="1289"/>
                    <a:pt x="4212" y="837"/>
                  </a:cubicBezTo>
                  <a:cubicBezTo>
                    <a:pt x="4212" y="376"/>
                    <a:pt x="3847" y="1"/>
                    <a:pt x="3385" y="1"/>
                  </a:cubicBezTo>
                  <a:lnTo>
                    <a:pt x="3327" y="1"/>
                  </a:lnTo>
                  <a:cubicBezTo>
                    <a:pt x="2876" y="1"/>
                    <a:pt x="2501" y="376"/>
                    <a:pt x="2501" y="828"/>
                  </a:cubicBezTo>
                  <a:lnTo>
                    <a:pt x="2501" y="1241"/>
                  </a:lnTo>
                  <a:lnTo>
                    <a:pt x="1712" y="1241"/>
                  </a:lnTo>
                  <a:lnTo>
                    <a:pt x="1712" y="828"/>
                  </a:lnTo>
                  <a:cubicBezTo>
                    <a:pt x="1712" y="376"/>
                    <a:pt x="1337" y="1"/>
                    <a:pt x="87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93" name="Google Shape;14471;p91">
              <a:extLst>
                <a:ext uri="{FF2B5EF4-FFF2-40B4-BE49-F238E27FC236}">
                  <a16:creationId xmlns:a16="http://schemas.microsoft.com/office/drawing/2014/main" id="{DA3B1042-6AC0-0245-A655-8C236B7274C5}"/>
                </a:ext>
              </a:extLst>
            </p:cNvPr>
            <p:cNvSpPr/>
            <p:nvPr/>
          </p:nvSpPr>
          <p:spPr>
            <a:xfrm>
              <a:off x="1899311" y="3570866"/>
              <a:ext cx="11080" cy="55950"/>
            </a:xfrm>
            <a:custGeom>
              <a:avLst/>
              <a:gdLst/>
              <a:ahLst/>
              <a:cxnLst/>
              <a:rect l="l" t="t" r="r" b="b"/>
              <a:pathLst>
                <a:path w="424" h="2141" extrusionOk="0">
                  <a:moveTo>
                    <a:pt x="212" y="1"/>
                  </a:moveTo>
                  <a:cubicBezTo>
                    <a:pt x="97" y="1"/>
                    <a:pt x="1" y="97"/>
                    <a:pt x="1" y="222"/>
                  </a:cubicBezTo>
                  <a:lnTo>
                    <a:pt x="1" y="1924"/>
                  </a:lnTo>
                  <a:cubicBezTo>
                    <a:pt x="1" y="2068"/>
                    <a:pt x="107" y="2140"/>
                    <a:pt x="212" y="2140"/>
                  </a:cubicBezTo>
                  <a:cubicBezTo>
                    <a:pt x="318" y="2140"/>
                    <a:pt x="424" y="2068"/>
                    <a:pt x="424" y="1924"/>
                  </a:cubicBezTo>
                  <a:lnTo>
                    <a:pt x="424" y="222"/>
                  </a:lnTo>
                  <a:cubicBezTo>
                    <a:pt x="424" y="97"/>
                    <a:pt x="328" y="1"/>
                    <a:pt x="2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94" name="Google Shape;14473;p91">
              <a:extLst>
                <a:ext uri="{FF2B5EF4-FFF2-40B4-BE49-F238E27FC236}">
                  <a16:creationId xmlns:a16="http://schemas.microsoft.com/office/drawing/2014/main" id="{AFB936E7-4D18-0E41-AFB3-3DF58B4517D1}"/>
                </a:ext>
              </a:extLst>
            </p:cNvPr>
            <p:cNvSpPr/>
            <p:nvPr/>
          </p:nvSpPr>
          <p:spPr>
            <a:xfrm>
              <a:off x="1891524" y="3678663"/>
              <a:ext cx="58328" cy="36220"/>
            </a:xfrm>
            <a:custGeom>
              <a:avLst/>
              <a:gdLst/>
              <a:ahLst/>
              <a:cxnLst/>
              <a:rect l="l" t="t" r="r" b="b"/>
              <a:pathLst>
                <a:path w="2232" h="1386" extrusionOk="0">
                  <a:moveTo>
                    <a:pt x="1" y="1"/>
                  </a:moveTo>
                  <a:lnTo>
                    <a:pt x="1" y="270"/>
                  </a:lnTo>
                  <a:cubicBezTo>
                    <a:pt x="1" y="886"/>
                    <a:pt x="501" y="1386"/>
                    <a:pt x="1116" y="1386"/>
                  </a:cubicBezTo>
                  <a:cubicBezTo>
                    <a:pt x="1732" y="1386"/>
                    <a:pt x="2232" y="886"/>
                    <a:pt x="2232" y="270"/>
                  </a:cubicBezTo>
                  <a:lnTo>
                    <a:pt x="22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95" name="Google Shape;14474;p91">
              <a:extLst>
                <a:ext uri="{FF2B5EF4-FFF2-40B4-BE49-F238E27FC236}">
                  <a16:creationId xmlns:a16="http://schemas.microsoft.com/office/drawing/2014/main" id="{B783BB4C-E6DB-9844-9CD8-064C61749550}"/>
                </a:ext>
              </a:extLst>
            </p:cNvPr>
            <p:cNvSpPr/>
            <p:nvPr/>
          </p:nvSpPr>
          <p:spPr>
            <a:xfrm>
              <a:off x="1876210" y="3611842"/>
              <a:ext cx="88720" cy="34939"/>
            </a:xfrm>
            <a:custGeom>
              <a:avLst/>
              <a:gdLst/>
              <a:ahLst/>
              <a:cxnLst/>
              <a:rect l="l" t="t" r="r" b="b"/>
              <a:pathLst>
                <a:path w="3395" h="1337" extrusionOk="0">
                  <a:moveTo>
                    <a:pt x="0" y="0"/>
                  </a:moveTo>
                  <a:lnTo>
                    <a:pt x="0" y="1337"/>
                  </a:lnTo>
                  <a:lnTo>
                    <a:pt x="3395" y="1337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tx2"/>
            </a:solidFill>
            <a:ln w="571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96" name="Google Shape;14475;p91">
              <a:extLst>
                <a:ext uri="{FF2B5EF4-FFF2-40B4-BE49-F238E27FC236}">
                  <a16:creationId xmlns:a16="http://schemas.microsoft.com/office/drawing/2014/main" id="{69EBD367-A434-1A42-878B-D059C8D8A006}"/>
                </a:ext>
              </a:extLst>
            </p:cNvPr>
            <p:cNvSpPr/>
            <p:nvPr/>
          </p:nvSpPr>
          <p:spPr>
            <a:xfrm>
              <a:off x="1876445" y="3646755"/>
              <a:ext cx="88485" cy="34965"/>
            </a:xfrm>
            <a:custGeom>
              <a:avLst/>
              <a:gdLst/>
              <a:ahLst/>
              <a:cxnLst/>
              <a:rect l="l" t="t" r="r" b="b"/>
              <a:pathLst>
                <a:path w="3386" h="1338" extrusionOk="0">
                  <a:moveTo>
                    <a:pt x="1" y="1"/>
                  </a:moveTo>
                  <a:lnTo>
                    <a:pt x="1" y="732"/>
                  </a:lnTo>
                  <a:cubicBezTo>
                    <a:pt x="1" y="1068"/>
                    <a:pt x="260" y="1337"/>
                    <a:pt x="597" y="1337"/>
                  </a:cubicBezTo>
                  <a:lnTo>
                    <a:pt x="2780" y="1337"/>
                  </a:lnTo>
                  <a:cubicBezTo>
                    <a:pt x="3116" y="1337"/>
                    <a:pt x="3386" y="1068"/>
                    <a:pt x="3386" y="732"/>
                  </a:cubicBezTo>
                  <a:lnTo>
                    <a:pt x="3386" y="1"/>
                  </a:lnTo>
                  <a:close/>
                </a:path>
              </a:pathLst>
            </a:custGeom>
            <a:solidFill>
              <a:schemeClr val="tx2"/>
            </a:solidFill>
            <a:ln w="571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</p:grpSp>
      <p:sp>
        <p:nvSpPr>
          <p:cNvPr id="7" name="Holder 2">
            <a:extLst>
              <a:ext uri="{FF2B5EF4-FFF2-40B4-BE49-F238E27FC236}">
                <a16:creationId xmlns:a16="http://schemas.microsoft.com/office/drawing/2014/main" id="{B3412DE0-BAC7-6A44-B8DB-F655BFE3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85800"/>
            <a:ext cx="9753600" cy="6858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200" b="0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/>
              <a:t>Header 2 goes here</a:t>
            </a:r>
            <a:endParaRPr/>
          </a:p>
        </p:txBody>
      </p:sp>
      <p:sp>
        <p:nvSpPr>
          <p:cNvPr id="98" name="Holder 3">
            <a:extLst>
              <a:ext uri="{FF2B5EF4-FFF2-40B4-BE49-F238E27FC236}">
                <a16:creationId xmlns:a16="http://schemas.microsoft.com/office/drawing/2014/main" id="{FA1F2DDD-8C8F-1A4C-B5E9-F5C9353EB1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95400" y="3352801"/>
            <a:ext cx="2819399" cy="4231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  <a:latin typeface="Work Sans SemiBold" pitchFamily="2" charset="77"/>
              </a:defRPr>
            </a:lvl1pPr>
          </a:lstStyle>
          <a:p>
            <a:pPr lvl="0"/>
            <a:r>
              <a:rPr lang="en-US"/>
              <a:t>Header 4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037B3C9F-64C7-EE5F-FF1A-B2D5268C0B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6570" y="3875088"/>
            <a:ext cx="2819400" cy="1916112"/>
          </a:xfrm>
          <a:prstGeom prst="rect">
            <a:avLst/>
          </a:prstGeom>
        </p:spPr>
        <p:txBody>
          <a:bodyPr>
            <a:noAutofit/>
          </a:bodyPr>
          <a:lstStyle>
            <a:lvl1pPr marL="12701" indent="0" algn="ctr" eaLnBrk="1" hangingPunct="1">
              <a:lnSpc>
                <a:spcPct val="110000"/>
              </a:lnSpc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Work Sans" pitchFamily="2" charset="77"/>
              </a:defRPr>
            </a:lvl2pPr>
            <a:lvl3pPr>
              <a:defRPr>
                <a:solidFill>
                  <a:schemeClr val="tx1"/>
                </a:solidFill>
                <a:latin typeface="Work Sans" pitchFamily="2" charset="77"/>
              </a:defRPr>
            </a:lvl3pPr>
            <a:lvl4pPr>
              <a:defRPr>
                <a:solidFill>
                  <a:schemeClr val="tx1"/>
                </a:solidFill>
                <a:latin typeface="Work Sans" pitchFamily="2" charset="77"/>
              </a:defRPr>
            </a:lvl4pPr>
            <a:lvl5pPr>
              <a:defRPr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marL="355618" lvl="0" indent="-342917" eaLnBrk="1" hangingPunct="1">
              <a:lnSpc>
                <a:spcPts val="2795"/>
              </a:lnSpc>
            </a:pPr>
            <a:r>
              <a:rPr lang="en-CA" spc="-35" err="1">
                <a:solidFill>
                  <a:srgbClr val="212121"/>
                </a:solidFill>
                <a:latin typeface="Work Sans"/>
                <a:cs typeface="Work Sans"/>
              </a:rPr>
              <a:t>D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uda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>
                <a:solidFill>
                  <a:srgbClr val="212121"/>
                </a:solidFill>
                <a:latin typeface="Work Sans"/>
                <a:cs typeface="Work Sans"/>
              </a:rPr>
              <a:t>.</a:t>
            </a:r>
            <a:endParaRPr lang="en-CA" sz="3200">
              <a:latin typeface="WorkSans-SemiBold"/>
              <a:cs typeface="WorkSans-SemiBold"/>
            </a:endParaRPr>
          </a:p>
        </p:txBody>
      </p:sp>
      <p:sp>
        <p:nvSpPr>
          <p:cNvPr id="100" name="Holder 3">
            <a:extLst>
              <a:ext uri="{FF2B5EF4-FFF2-40B4-BE49-F238E27FC236}">
                <a16:creationId xmlns:a16="http://schemas.microsoft.com/office/drawing/2014/main" id="{30854921-BAC7-2A4E-9AB7-6DB039CDBF7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37507" y="3352801"/>
            <a:ext cx="2819399" cy="4231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  <a:latin typeface="Work Sans SemiBold" pitchFamily="2" charset="77"/>
              </a:defRPr>
            </a:lvl1pPr>
          </a:lstStyle>
          <a:p>
            <a:pPr lvl="0"/>
            <a:r>
              <a:rPr lang="en-US"/>
              <a:t>Header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7B0C93-ACC2-D34F-A35E-E01B06B77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7075" y="3875088"/>
            <a:ext cx="2819400" cy="1916112"/>
          </a:xfrm>
          <a:prstGeom prst="rect">
            <a:avLst/>
          </a:prstGeom>
        </p:spPr>
        <p:txBody>
          <a:bodyPr>
            <a:noAutofit/>
          </a:bodyPr>
          <a:lstStyle>
            <a:lvl1pPr marL="12701" indent="0" algn="ctr" eaLnBrk="1" hangingPunct="1">
              <a:lnSpc>
                <a:spcPct val="110000"/>
              </a:lnSpc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Work Sans" pitchFamily="2" charset="77"/>
              </a:defRPr>
            </a:lvl2pPr>
            <a:lvl3pPr>
              <a:defRPr>
                <a:solidFill>
                  <a:schemeClr val="tx1"/>
                </a:solidFill>
                <a:latin typeface="Work Sans" pitchFamily="2" charset="77"/>
              </a:defRPr>
            </a:lvl3pPr>
            <a:lvl4pPr>
              <a:defRPr>
                <a:solidFill>
                  <a:schemeClr val="tx1"/>
                </a:solidFill>
                <a:latin typeface="Work Sans" pitchFamily="2" charset="77"/>
              </a:defRPr>
            </a:lvl4pPr>
            <a:lvl5pPr>
              <a:defRPr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marL="355618" lvl="0" indent="-342917" eaLnBrk="1" hangingPunct="1">
              <a:lnSpc>
                <a:spcPts val="2795"/>
              </a:lnSpc>
            </a:pPr>
            <a:r>
              <a:rPr lang="en-CA" spc="-35" err="1">
                <a:solidFill>
                  <a:srgbClr val="212121"/>
                </a:solidFill>
                <a:latin typeface="Work Sans"/>
                <a:cs typeface="Work Sans"/>
              </a:rPr>
              <a:t>D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uda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>
                <a:solidFill>
                  <a:srgbClr val="212121"/>
                </a:solidFill>
                <a:latin typeface="Work Sans"/>
                <a:cs typeface="Work Sans"/>
              </a:rPr>
              <a:t>.</a:t>
            </a:r>
            <a:endParaRPr lang="en-CA" sz="3200">
              <a:latin typeface="WorkSans-SemiBold"/>
              <a:cs typeface="WorkSans-SemiBold"/>
            </a:endParaRPr>
          </a:p>
        </p:txBody>
      </p:sp>
      <p:sp>
        <p:nvSpPr>
          <p:cNvPr id="102" name="Holder 3">
            <a:extLst>
              <a:ext uri="{FF2B5EF4-FFF2-40B4-BE49-F238E27FC236}">
                <a16:creationId xmlns:a16="http://schemas.microsoft.com/office/drawing/2014/main" id="{1184B15B-754B-F84A-AD33-F219C311602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844233" y="3352801"/>
            <a:ext cx="2819399" cy="4231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  <a:latin typeface="Work Sans SemiBold" pitchFamily="2" charset="77"/>
              </a:defRPr>
            </a:lvl1pPr>
          </a:lstStyle>
          <a:p>
            <a:pPr lvl="0"/>
            <a:r>
              <a:rPr lang="en-US"/>
              <a:t>Header 4</a:t>
            </a:r>
          </a:p>
        </p:txBody>
      </p:sp>
      <p:sp>
        <p:nvSpPr>
          <p:cNvPr id="104" name="Text Placeholder 8">
            <a:extLst>
              <a:ext uri="{FF2B5EF4-FFF2-40B4-BE49-F238E27FC236}">
                <a16:creationId xmlns:a16="http://schemas.microsoft.com/office/drawing/2014/main" id="{35682D8D-0C58-604A-99C3-C4D04CE797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43801" y="3875088"/>
            <a:ext cx="2819400" cy="1916112"/>
          </a:xfrm>
          <a:prstGeom prst="rect">
            <a:avLst/>
          </a:prstGeom>
        </p:spPr>
        <p:txBody>
          <a:bodyPr/>
          <a:lstStyle>
            <a:lvl1pPr marL="12701" indent="0" algn="ctr" eaLnBrk="1" hangingPunct="1">
              <a:lnSpc>
                <a:spcPct val="110000"/>
              </a:lnSpc>
              <a:buNone/>
              <a:defRPr sz="1800">
                <a:solidFill>
                  <a:schemeClr val="tx1"/>
                </a:solidFill>
                <a:latin typeface="Work Sans" pitchFamily="2" charset="77"/>
              </a:defRPr>
            </a:lvl1pPr>
            <a:lvl2pPr>
              <a:defRPr sz="3200">
                <a:solidFill>
                  <a:schemeClr val="tx1"/>
                </a:solidFill>
                <a:latin typeface="Work Sans" pitchFamily="2" charset="77"/>
              </a:defRPr>
            </a:lvl2pPr>
            <a:lvl3pPr>
              <a:defRPr>
                <a:solidFill>
                  <a:schemeClr val="tx1"/>
                </a:solidFill>
                <a:latin typeface="Work Sans" pitchFamily="2" charset="77"/>
              </a:defRPr>
            </a:lvl3pPr>
            <a:lvl4pPr>
              <a:defRPr>
                <a:solidFill>
                  <a:schemeClr val="tx1"/>
                </a:solidFill>
                <a:latin typeface="Work Sans" pitchFamily="2" charset="77"/>
              </a:defRPr>
            </a:lvl4pPr>
            <a:lvl5pPr>
              <a:defRPr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marL="355618" lvl="0" indent="-342917" eaLnBrk="1" hangingPunct="1">
              <a:lnSpc>
                <a:spcPts val="2795"/>
              </a:lnSpc>
            </a:pPr>
            <a:r>
              <a:rPr lang="en-CA" spc="-35" err="1">
                <a:solidFill>
                  <a:srgbClr val="212121"/>
                </a:solidFill>
                <a:latin typeface="Work Sans"/>
                <a:cs typeface="Work Sans"/>
              </a:rPr>
              <a:t>D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uda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>
                <a:solidFill>
                  <a:srgbClr val="212121"/>
                </a:solidFill>
                <a:latin typeface="Work Sans"/>
                <a:cs typeface="Work Sans"/>
              </a:rPr>
              <a:t>.</a:t>
            </a:r>
            <a:endParaRPr lang="en-CA" sz="3200">
              <a:latin typeface="WorkSans-SemiBold"/>
              <a:cs typeface="WorkSans-SemiBold"/>
            </a:endParaRPr>
          </a:p>
        </p:txBody>
      </p:sp>
      <p:pic>
        <p:nvPicPr>
          <p:cNvPr id="105" name="Picture 104" descr="NorQuest College crest">
            <a:extLst>
              <a:ext uri="{FF2B5EF4-FFF2-40B4-BE49-F238E27FC236}">
                <a16:creationId xmlns:a16="http://schemas.microsoft.com/office/drawing/2014/main" id="{E304F15D-62A7-C44A-9ECB-4AB080D4E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93984F-FC56-FB46-8A09-2B89EE125F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92344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268293EC-D6F4-49F4-AF2B-DEE6AE99711F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61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NorQuest College logo">
            <a:extLst>
              <a:ext uri="{FF2B5EF4-FFF2-40B4-BE49-F238E27FC236}">
                <a16:creationId xmlns:a16="http://schemas.microsoft.com/office/drawing/2014/main" id="{31C129AC-3231-93B8-2CD5-4C58E7D21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476673"/>
            <a:ext cx="2099974" cy="52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47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s and Graphs v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B3412DE0-BAC7-6A44-B8DB-F655BFE3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85800"/>
            <a:ext cx="9753600" cy="6858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200" b="0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/>
              <a:t>Header 2 goes here</a:t>
            </a:r>
            <a:endParaRPr/>
          </a:p>
        </p:txBody>
      </p:sp>
      <p:pic>
        <p:nvPicPr>
          <p:cNvPr id="57" name="Picture 56" descr="NorQuest College crest">
            <a:extLst>
              <a:ext uri="{FF2B5EF4-FFF2-40B4-BE49-F238E27FC236}">
                <a16:creationId xmlns:a16="http://schemas.microsoft.com/office/drawing/2014/main" id="{3EEE1AAD-25CF-FA40-8A8D-5569D36CC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618B13-1DA8-994F-BA65-F1864CE7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268293EC-D6F4-49F4-AF2B-DEE6AE99711F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04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ation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07296-50A2-F04E-83B4-177AEF2EF0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72100" y="1524000"/>
            <a:ext cx="1828800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70F4BB-1F67-D84B-BABF-2C97C02AA3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1800" y="3124200"/>
            <a:ext cx="6629400" cy="152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Work Sans" pitchFamily="2" charset="77"/>
              </a:defRPr>
            </a:lvl1pPr>
            <a:lvl2pPr>
              <a:defRPr sz="2400" b="1" i="0">
                <a:solidFill>
                  <a:schemeClr val="tx1"/>
                </a:solidFill>
                <a:latin typeface="Work Sans" pitchFamily="2" charset="77"/>
              </a:defRPr>
            </a:lvl2pPr>
            <a:lvl3pPr>
              <a:defRPr sz="2400" b="1" i="0">
                <a:solidFill>
                  <a:schemeClr val="tx1"/>
                </a:solidFill>
                <a:latin typeface="Work Sans" pitchFamily="2" charset="77"/>
              </a:defRPr>
            </a:lvl3pPr>
            <a:lvl4pPr>
              <a:defRPr sz="2400" b="1" i="0">
                <a:solidFill>
                  <a:schemeClr val="tx1"/>
                </a:solidFill>
                <a:latin typeface="Work Sans" pitchFamily="2" charset="77"/>
              </a:defRPr>
            </a:lvl4pPr>
            <a:lvl5pPr>
              <a:defRPr sz="2400" b="1" i="0"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/>
              <a:t>Quotation goes here </a:t>
            </a:r>
            <a:r>
              <a:rPr lang="en-US" err="1"/>
              <a:t>sint</a:t>
            </a:r>
            <a:r>
              <a:rPr lang="en-US"/>
              <a:t> et </a:t>
            </a:r>
            <a:r>
              <a:rPr lang="en-US" err="1"/>
              <a:t>faciis</a:t>
            </a:r>
            <a:r>
              <a:rPr lang="en-US"/>
              <a:t> </a:t>
            </a:r>
            <a:r>
              <a:rPr lang="en-US" err="1"/>
              <a:t>estem</a:t>
            </a:r>
            <a:r>
              <a:rPr lang="en-US"/>
              <a:t> </a:t>
            </a:r>
            <a:r>
              <a:rPr lang="en-US" err="1"/>
              <a:t>cor</a:t>
            </a:r>
            <a:r>
              <a:rPr lang="en-US"/>
              <a:t> ma as </a:t>
            </a:r>
            <a:r>
              <a:rPr lang="en-US" err="1"/>
              <a:t>auda</a:t>
            </a:r>
            <a:r>
              <a:rPr lang="en-US"/>
              <a:t> </a:t>
            </a:r>
            <a:r>
              <a:rPr lang="en-US" err="1"/>
              <a:t>dolum</a:t>
            </a:r>
            <a:r>
              <a:rPr lang="en-US"/>
              <a:t> </a:t>
            </a:r>
            <a:r>
              <a:rPr lang="en-US" err="1"/>
              <a:t>sequod</a:t>
            </a:r>
            <a:r>
              <a:rPr lang="en-US"/>
              <a:t> </a:t>
            </a:r>
            <a:r>
              <a:rPr lang="en-US" err="1"/>
              <a:t>mollatem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dus</a:t>
            </a:r>
            <a:r>
              <a:rPr lang="en-US"/>
              <a:t>,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undi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volor</a:t>
            </a:r>
            <a:endParaRPr lang="en-US"/>
          </a:p>
        </p:txBody>
      </p:sp>
      <p:pic>
        <p:nvPicPr>
          <p:cNvPr id="7" name="Picture 6" descr="NorQuest College crest">
            <a:extLst>
              <a:ext uri="{FF2B5EF4-FFF2-40B4-BE49-F238E27FC236}">
                <a16:creationId xmlns:a16="http://schemas.microsoft.com/office/drawing/2014/main" id="{9BD55621-E542-A147-858B-5694CC878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68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istic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07296-50A2-F04E-83B4-177AEF2EF0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819400"/>
            <a:ext cx="11277600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/>
              <a:t>$1,000,000.00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70F4BB-1F67-D84B-BABF-2C97C02AA3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1800" y="4800600"/>
            <a:ext cx="6629400" cy="152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Work Sans" pitchFamily="2" charset="77"/>
              </a:defRPr>
            </a:lvl1pPr>
            <a:lvl2pPr>
              <a:defRPr sz="2400" b="1" i="0">
                <a:solidFill>
                  <a:schemeClr val="tx1"/>
                </a:solidFill>
                <a:latin typeface="Work Sans" pitchFamily="2" charset="77"/>
              </a:defRPr>
            </a:lvl2pPr>
            <a:lvl3pPr>
              <a:defRPr sz="2400" b="1" i="0">
                <a:solidFill>
                  <a:schemeClr val="tx1"/>
                </a:solidFill>
                <a:latin typeface="Work Sans" pitchFamily="2" charset="77"/>
              </a:defRPr>
            </a:lvl3pPr>
            <a:lvl4pPr>
              <a:defRPr sz="2400" b="1" i="0">
                <a:solidFill>
                  <a:schemeClr val="tx1"/>
                </a:solidFill>
                <a:latin typeface="Work Sans" pitchFamily="2" charset="77"/>
              </a:defRPr>
            </a:lvl4pPr>
            <a:lvl5pPr>
              <a:defRPr sz="2400" b="1" i="0"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/>
              <a:t>Supporting copy goes here </a:t>
            </a:r>
            <a:r>
              <a:rPr lang="en-US" err="1"/>
              <a:t>sint</a:t>
            </a:r>
            <a:r>
              <a:rPr lang="en-US"/>
              <a:t> et </a:t>
            </a:r>
            <a:r>
              <a:rPr lang="en-US" err="1"/>
              <a:t>faciis</a:t>
            </a:r>
            <a:r>
              <a:rPr lang="en-US"/>
              <a:t> </a:t>
            </a:r>
            <a:r>
              <a:rPr lang="en-US" err="1"/>
              <a:t>estem</a:t>
            </a:r>
            <a:r>
              <a:rPr lang="en-US"/>
              <a:t> </a:t>
            </a:r>
            <a:r>
              <a:rPr lang="en-US" err="1"/>
              <a:t>cor</a:t>
            </a:r>
            <a:r>
              <a:rPr lang="en-US"/>
              <a:t> ma as </a:t>
            </a:r>
            <a:r>
              <a:rPr lang="en-US" err="1"/>
              <a:t>auda</a:t>
            </a:r>
            <a:r>
              <a:rPr lang="en-US"/>
              <a:t> </a:t>
            </a:r>
            <a:r>
              <a:rPr lang="en-US" err="1"/>
              <a:t>dolum</a:t>
            </a:r>
            <a:r>
              <a:rPr lang="en-US"/>
              <a:t> </a:t>
            </a:r>
            <a:r>
              <a:rPr lang="en-US" err="1"/>
              <a:t>sequod</a:t>
            </a:r>
            <a:endParaRPr lang="en-US"/>
          </a:p>
        </p:txBody>
      </p:sp>
      <p:pic>
        <p:nvPicPr>
          <p:cNvPr id="135" name="Picture 134" descr="NorQuest College crest">
            <a:extLst>
              <a:ext uri="{FF2B5EF4-FFF2-40B4-BE49-F238E27FC236}">
                <a16:creationId xmlns:a16="http://schemas.microsoft.com/office/drawing/2014/main" id="{E9659E13-8559-FE4B-8BA2-BFC5942D2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62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A89FC1-0BF8-B949-98E0-72E74A04F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191000"/>
            <a:ext cx="8610600" cy="1676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B7FD867-0075-4343-B643-5DF397CC80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954304" y="6346921"/>
            <a:ext cx="3901440" cy="3429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pPr defTabSz="914446"/>
            <a:endParaRPr lang="en-US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3" name="Picture 12" descr="NorQuest College crest">
            <a:extLst>
              <a:ext uri="{FF2B5EF4-FFF2-40B4-BE49-F238E27FC236}">
                <a16:creationId xmlns:a16="http://schemas.microsoft.com/office/drawing/2014/main" id="{4175AA0E-8C8A-A843-A7F5-2807823B2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95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Slide v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B67AD0-39AA-BC45-B4D2-B623F9BF6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406" y="2438400"/>
            <a:ext cx="2923954" cy="1676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001" b="0" i="0" baseline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A89FC1-0BF8-B949-98E0-72E74A04F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191000"/>
            <a:ext cx="8610600" cy="1676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B7FD867-0075-4343-B643-5DF397CC80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954304" y="6346921"/>
            <a:ext cx="3901440" cy="3429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pPr defTabSz="914446"/>
            <a:endParaRPr lang="en-US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3" name="Picture 12" descr="NorQuest College crest">
            <a:extLst>
              <a:ext uri="{FF2B5EF4-FFF2-40B4-BE49-F238E27FC236}">
                <a16:creationId xmlns:a16="http://schemas.microsoft.com/office/drawing/2014/main" id="{F427C50B-FC37-2147-BA7C-F37BADD2B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43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Slide v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C521D7B9-C1EE-2E47-86B4-21F94F9B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446" y="1600200"/>
            <a:ext cx="2923954" cy="1676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001" b="0" i="0" baseline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A89FC1-0BF8-B949-98E0-72E74A04F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429000"/>
            <a:ext cx="5050775" cy="2743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B7FD867-0075-4343-B643-5DF397CC80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954304" y="6346921"/>
            <a:ext cx="3901440" cy="3429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pPr defTabSz="914446"/>
            <a:endParaRPr lang="en-US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36" name="Picture 135" descr="NorQuest College crest">
            <a:extLst>
              <a:ext uri="{FF2B5EF4-FFF2-40B4-BE49-F238E27FC236}">
                <a16:creationId xmlns:a16="http://schemas.microsoft.com/office/drawing/2014/main" id="{9C5EEDE6-55BE-FF40-92CE-EF2917A39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  <p:pic>
        <p:nvPicPr>
          <p:cNvPr id="2" name="Picture 1" descr="Two female NorQuest graduates confidently smile and pose for the camera at convocation. Both are wearing NorQuest's red graduate cap and gown.">
            <a:extLst>
              <a:ext uri="{FF2B5EF4-FFF2-40B4-BE49-F238E27FC236}">
                <a16:creationId xmlns:a16="http://schemas.microsoft.com/office/drawing/2014/main" id="{3AA57F72-BC1E-493D-E579-656EC21731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r="16200"/>
          <a:stretch/>
        </p:blipFill>
        <p:spPr>
          <a:xfrm>
            <a:off x="7086600" y="0"/>
            <a:ext cx="3885232" cy="43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22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Break Slide v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89F91887-47FF-6E48-AC8B-0364AA70D5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446" y="1600200"/>
            <a:ext cx="2923954" cy="1676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001" b="0" i="0" baseline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A89FC1-0BF8-B949-98E0-72E74A04F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429000"/>
            <a:ext cx="5050775" cy="2743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B7FD867-0075-4343-B643-5DF397CC80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954304" y="6346921"/>
            <a:ext cx="3901440" cy="3429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pPr defTabSz="914446"/>
            <a:endParaRPr lang="en-US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36" name="Picture 135" descr="NorQuest College crest">
            <a:extLst>
              <a:ext uri="{FF2B5EF4-FFF2-40B4-BE49-F238E27FC236}">
                <a16:creationId xmlns:a16="http://schemas.microsoft.com/office/drawing/2014/main" id="{9C5EEDE6-55BE-FF40-92CE-EF2917A39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  <p:sp>
        <p:nvSpPr>
          <p:cNvPr id="137" name="Picture Placeholder 2">
            <a:extLst>
              <a:ext uri="{FF2B5EF4-FFF2-40B4-BE49-F238E27FC236}">
                <a16:creationId xmlns:a16="http://schemas.microsoft.com/office/drawing/2014/main" id="{3ECB6BEC-7876-2649-8E42-A9B4936E9B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4600" y="1"/>
            <a:ext cx="4819650" cy="4606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1677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Slide v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9BA53CF7-E7C3-E447-9D5A-F6A4F99B1F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446" y="2362200"/>
            <a:ext cx="2923954" cy="1676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001" b="0" i="0" baseline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A89FC1-0BF8-B949-98E0-72E74A04F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191000"/>
            <a:ext cx="6019800" cy="1676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B7FD867-0075-4343-B643-5DF397CC80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954304" y="6346921"/>
            <a:ext cx="3901440" cy="3429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pPr defTabSz="914446"/>
            <a:endParaRPr lang="en-US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37" name="Picture 136" descr="NorQuest College crest">
            <a:extLst>
              <a:ext uri="{FF2B5EF4-FFF2-40B4-BE49-F238E27FC236}">
                <a16:creationId xmlns:a16="http://schemas.microsoft.com/office/drawing/2014/main" id="{5C609030-1770-8C4E-8C71-5968DD4CB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  <p:pic>
        <p:nvPicPr>
          <p:cNvPr id="2" name="Google Shape;2946;p43" descr="A confident student takes a selfie.">
            <a:extLst>
              <a:ext uri="{FF2B5EF4-FFF2-40B4-BE49-F238E27FC236}">
                <a16:creationId xmlns:a16="http://schemas.microsoft.com/office/drawing/2014/main" id="{67F27C13-58C9-3C2F-FBFC-C71068165EC4}"/>
              </a:ext>
            </a:extLst>
          </p:cNvPr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7" r="389"/>
          <a:stretch/>
        </p:blipFill>
        <p:spPr>
          <a:xfrm>
            <a:off x="7010400" y="718288"/>
            <a:ext cx="4845344" cy="4844313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859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Break Slide v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8584DBC9-709F-CA47-B72A-42FEBA922B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446" y="2362200"/>
            <a:ext cx="2923954" cy="1676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001" b="0" i="0" baseline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A89FC1-0BF8-B949-98E0-72E74A04F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191000"/>
            <a:ext cx="6248400" cy="1676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00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B7FD867-0075-4343-B643-5DF397CC80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954304" y="6346921"/>
            <a:ext cx="3901440" cy="3429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defRPr>
            </a:lvl1pPr>
          </a:lstStyle>
          <a:p>
            <a:pPr defTabSz="914446"/>
            <a:endParaRPr lang="en-US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37" name="Picture 136" descr="NorQuest College crest">
            <a:extLst>
              <a:ext uri="{FF2B5EF4-FFF2-40B4-BE49-F238E27FC236}">
                <a16:creationId xmlns:a16="http://schemas.microsoft.com/office/drawing/2014/main" id="{5C609030-1770-8C4E-8C71-5968DD4CB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  <p:sp>
        <p:nvSpPr>
          <p:cNvPr id="136" name="Picture Placeholder 2">
            <a:extLst>
              <a:ext uri="{FF2B5EF4-FFF2-40B4-BE49-F238E27FC236}">
                <a16:creationId xmlns:a16="http://schemas.microsoft.com/office/drawing/2014/main" id="{0982C85F-9437-8949-8C8A-658D67C62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39000" y="568664"/>
            <a:ext cx="4648200" cy="46482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79350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C5744ADA-5A53-DA4B-87B3-737857D5C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" y="20003"/>
            <a:ext cx="121615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264" name="Picture 263" descr="A group of four NorQuest graduates confidently smile and pose for the camera at convocation. All are wearing NorQuest's red graduate cap and gown.">
            <a:extLst>
              <a:ext uri="{FF2B5EF4-FFF2-40B4-BE49-F238E27FC236}">
                <a16:creationId xmlns:a16="http://schemas.microsoft.com/office/drawing/2014/main" id="{3AB92728-5378-DA45-9AC6-7BD81E45A6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4" t="4843" r="28422" b="421"/>
          <a:stretch/>
        </p:blipFill>
        <p:spPr>
          <a:xfrm>
            <a:off x="3352800" y="0"/>
            <a:ext cx="8839200" cy="6858000"/>
          </a:xfrm>
          <a:prstGeom prst="rect">
            <a:avLst/>
          </a:prstGeom>
        </p:spPr>
      </p:pic>
      <p:sp>
        <p:nvSpPr>
          <p:cNvPr id="265" name="Rectangle 264">
            <a:extLst>
              <a:ext uri="{FF2B5EF4-FFF2-40B4-BE49-F238E27FC236}">
                <a16:creationId xmlns:a16="http://schemas.microsoft.com/office/drawing/2014/main" id="{CA0463A3-FAD6-7642-B79C-FCBE8B4E3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4763"/>
            <a:ext cx="610950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CD2CF169-5205-E64C-B6EA-8C9D75A1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672" y="357974"/>
            <a:ext cx="6132529" cy="6132529"/>
          </a:xfrm>
          <a:prstGeom prst="ellipse">
            <a:avLst/>
          </a:prstGeom>
          <a:solidFill>
            <a:srgbClr val="AA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136" name="Picture 135" descr="NorQuest College crest">
            <a:extLst>
              <a:ext uri="{FF2B5EF4-FFF2-40B4-BE49-F238E27FC236}">
                <a16:creationId xmlns:a16="http://schemas.microsoft.com/office/drawing/2014/main" id="{85559093-F92E-6947-BFBF-A26F5E7DC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E6975-637A-1EAA-A288-AA356167B4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1812215"/>
            <a:ext cx="4495800" cy="2133600"/>
          </a:xfrm>
        </p:spPr>
        <p:txBody>
          <a:bodyPr/>
          <a:lstStyle>
            <a:lvl1pPr marL="0" indent="0" algn="ctr">
              <a:buNone/>
              <a:defRPr kumimoji="0" lang="en-US" sz="5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ExtraBold" pitchFamily="2" charset="77"/>
              </a:defRPr>
            </a:lvl1pPr>
          </a:lstStyle>
          <a:p>
            <a:pPr lvl="0"/>
            <a:r>
              <a:rPr kumimoji="0" lang="en-US" sz="5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ExtraBold" pitchFamily="2" charset="77"/>
                <a:ea typeface="+mj-ea"/>
                <a:cs typeface="+mj-cs"/>
              </a:rPr>
              <a:t>Header 1 goes here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29C5A-9C8F-FC46-8304-CCAED32E4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600" y="4114800"/>
            <a:ext cx="3571248" cy="16002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 b="0" i="1">
                <a:solidFill>
                  <a:schemeClr val="tx1"/>
                </a:solidFill>
                <a:latin typeface="Work Sans Medium" pitchFamily="2" charset="77"/>
              </a:defRPr>
            </a:lvl1pPr>
            <a:lvl2pPr algn="ctr">
              <a:defRPr b="0" i="1">
                <a:solidFill>
                  <a:sysClr val="windowText" lastClr="000000"/>
                </a:solidFill>
                <a:latin typeface="Work Sans Medium" pitchFamily="2" charset="77"/>
              </a:defRPr>
            </a:lvl2pPr>
            <a:lvl3pPr algn="ctr">
              <a:defRPr b="0" i="1">
                <a:solidFill>
                  <a:sysClr val="windowText" lastClr="000000"/>
                </a:solidFill>
                <a:latin typeface="Work Sans Medium" pitchFamily="2" charset="77"/>
              </a:defRPr>
            </a:lvl3pPr>
            <a:lvl4pPr algn="ctr">
              <a:defRPr b="0" i="1">
                <a:solidFill>
                  <a:sysClr val="windowText" lastClr="000000"/>
                </a:solidFill>
                <a:latin typeface="Work Sans Medium" pitchFamily="2" charset="77"/>
              </a:defRPr>
            </a:lvl4pPr>
            <a:lvl5pPr algn="ctr">
              <a:defRPr b="0" i="1">
                <a:solidFill>
                  <a:sysClr val="windowText" lastClr="000000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“Quote, </a:t>
            </a:r>
            <a:r>
              <a:rPr lang="en-US" err="1"/>
              <a:t>resedis</a:t>
            </a:r>
            <a:r>
              <a:rPr lang="en-US"/>
              <a:t> di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faci</a:t>
            </a:r>
            <a:r>
              <a:rPr lang="en-US"/>
              <a:t> doles ad </a:t>
            </a:r>
            <a:r>
              <a:rPr lang="en-US" err="1"/>
              <a:t>eatem</a:t>
            </a:r>
            <a:r>
              <a:rPr lang="en-US"/>
              <a:t> </a:t>
            </a:r>
            <a:r>
              <a:rPr lang="en-US" err="1"/>
              <a:t>estiand</a:t>
            </a:r>
            <a:r>
              <a:rPr lang="en-US"/>
              <a:t> </a:t>
            </a:r>
            <a:r>
              <a:rPr lang="en-US" err="1"/>
              <a:t>uciende</a:t>
            </a:r>
            <a:r>
              <a:rPr lang="en-US"/>
              <a:t>.” 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1128963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A80E9E2-62F2-5875-B958-B047E9CED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2895600"/>
            <a:ext cx="56388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00" b="0" i="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B5C1D2E5-F8FA-D835-9FDF-D2FC44D55D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3886200"/>
            <a:ext cx="53340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chemeClr val="tx1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/>
              <a:t>Optional subtitle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9924917-66EA-F0E3-9958-DCA39FC842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88320"/>
            <a:ext cx="2209800" cy="437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Month day, 2020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C8F9E8A-3DA8-FF4A-3239-449C805F7D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5768441"/>
            <a:ext cx="6192838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Optional presentation team names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F957D-7B27-4B2D-941D-4E786714A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82880"/>
            <a:ext cx="507814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09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hoto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BEBA0F34-541F-6841-B319-3320588EB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240" y="0"/>
            <a:ext cx="122834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32" name="Picture Placeholder 2">
            <a:extLst>
              <a:ext uri="{FF2B5EF4-FFF2-40B4-BE49-F238E27FC236}">
                <a16:creationId xmlns:a16="http://schemas.microsoft.com/office/drawing/2014/main" id="{DFE3F433-5617-AE4D-BF06-08A35FDB6A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9502" y="0"/>
            <a:ext cx="6158699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A0463A3-FAD6-7642-B79C-FCBE8B4E3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240" y="-4763"/>
            <a:ext cx="612474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CD2CF169-5205-E64C-B6EA-8C9D75A1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672" y="357974"/>
            <a:ext cx="6132529" cy="6132529"/>
          </a:xfrm>
          <a:prstGeom prst="ellipse">
            <a:avLst/>
          </a:prstGeom>
          <a:solidFill>
            <a:srgbClr val="AA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136" name="Picture 135" descr="NorQuest College crest">
            <a:extLst>
              <a:ext uri="{FF2B5EF4-FFF2-40B4-BE49-F238E27FC236}">
                <a16:creationId xmlns:a16="http://schemas.microsoft.com/office/drawing/2014/main" id="{85559093-F92E-6947-BFBF-A26F5E7DC9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61" y="239937"/>
            <a:ext cx="444500" cy="5080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980B7FE-C973-68C8-1051-592450B9E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1812215"/>
            <a:ext cx="4495800" cy="2133600"/>
          </a:xfrm>
        </p:spPr>
        <p:txBody>
          <a:bodyPr/>
          <a:lstStyle>
            <a:lvl1pPr marL="0" indent="0" algn="ctr">
              <a:buNone/>
              <a:defRPr kumimoji="0" lang="en-US" sz="5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ExtraBold" pitchFamily="2" charset="77"/>
              </a:defRPr>
            </a:lvl1pPr>
          </a:lstStyle>
          <a:p>
            <a:pPr lvl="0"/>
            <a:r>
              <a:rPr kumimoji="0" lang="en-US" sz="5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ExtraBold" pitchFamily="2" charset="77"/>
                <a:ea typeface="+mj-ea"/>
                <a:cs typeface="+mj-cs"/>
              </a:rPr>
              <a:t>Header 1 goes here</a:t>
            </a:r>
            <a:endParaRPr lang="en-US"/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AEE0029D-9CD4-004A-8DBD-6E59BB8597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52600" y="4114800"/>
            <a:ext cx="3571248" cy="16002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 b="0" i="1">
                <a:solidFill>
                  <a:schemeClr val="tx1"/>
                </a:solidFill>
                <a:latin typeface="Work Sans Medium" pitchFamily="2" charset="77"/>
              </a:defRPr>
            </a:lvl1pPr>
            <a:lvl2pPr algn="ctr">
              <a:defRPr b="0" i="1">
                <a:solidFill>
                  <a:sysClr val="windowText" lastClr="000000"/>
                </a:solidFill>
                <a:latin typeface="Work Sans Medium" pitchFamily="2" charset="77"/>
              </a:defRPr>
            </a:lvl2pPr>
            <a:lvl3pPr algn="ctr">
              <a:defRPr b="0" i="1">
                <a:solidFill>
                  <a:sysClr val="windowText" lastClr="000000"/>
                </a:solidFill>
                <a:latin typeface="Work Sans Medium" pitchFamily="2" charset="77"/>
              </a:defRPr>
            </a:lvl3pPr>
            <a:lvl4pPr algn="ctr">
              <a:defRPr b="0" i="1">
                <a:solidFill>
                  <a:sysClr val="windowText" lastClr="000000"/>
                </a:solidFill>
                <a:latin typeface="Work Sans Medium" pitchFamily="2" charset="77"/>
              </a:defRPr>
            </a:lvl4pPr>
            <a:lvl5pPr algn="ctr">
              <a:defRPr b="0" i="1">
                <a:solidFill>
                  <a:sysClr val="windowText" lastClr="000000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“Quote, </a:t>
            </a:r>
            <a:r>
              <a:rPr lang="en-US" err="1"/>
              <a:t>resedis</a:t>
            </a:r>
            <a:r>
              <a:rPr lang="en-US"/>
              <a:t> di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faci</a:t>
            </a:r>
            <a:r>
              <a:rPr lang="en-US"/>
              <a:t> doles ad </a:t>
            </a:r>
            <a:r>
              <a:rPr lang="en-US" err="1"/>
              <a:t>eatem</a:t>
            </a:r>
            <a:r>
              <a:rPr lang="en-US"/>
              <a:t> </a:t>
            </a:r>
            <a:r>
              <a:rPr lang="en-US" err="1"/>
              <a:t>estiand</a:t>
            </a:r>
            <a:r>
              <a:rPr lang="en-US"/>
              <a:t> </a:t>
            </a:r>
            <a:r>
              <a:rPr lang="en-US" err="1"/>
              <a:t>uciende</a:t>
            </a:r>
            <a:r>
              <a:rPr lang="en-US"/>
              <a:t>.” 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2543077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Slide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 descr="NorQuest College crest">
            <a:extLst>
              <a:ext uri="{FF2B5EF4-FFF2-40B4-BE49-F238E27FC236}">
                <a16:creationId xmlns:a16="http://schemas.microsoft.com/office/drawing/2014/main" id="{BF24D931-2B5A-5B40-90AD-DC9D88A59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05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hoto Slide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 descr="NorQuest College crest">
            <a:extLst>
              <a:ext uri="{FF2B5EF4-FFF2-40B4-BE49-F238E27FC236}">
                <a16:creationId xmlns:a16="http://schemas.microsoft.com/office/drawing/2014/main" id="{BF24D931-2B5A-5B40-90AD-DC9D88A59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212E1D3-8D09-5B40-AFB1-C5745B2C31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" y="0"/>
            <a:ext cx="456723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ED2FB39-484A-F645-8858-453AD9AD60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0314" y="-9525"/>
            <a:ext cx="2655887" cy="3989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BEBD913-8A9B-6F4C-95C9-CCA3B311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0188" y="1079500"/>
            <a:ext cx="4341812" cy="288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5082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Slide 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 descr="NorQuest College crest">
            <a:extLst>
              <a:ext uri="{FF2B5EF4-FFF2-40B4-BE49-F238E27FC236}">
                <a16:creationId xmlns:a16="http://schemas.microsoft.com/office/drawing/2014/main" id="{BF24D931-2B5A-5B40-90AD-DC9D88A59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884DA70F-201A-C642-8E97-DAB6639F81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61613"/>
            <a:ext cx="3657600" cy="26105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/>
              <a:t>Header 1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94288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hoto Slide 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10692-19EA-D644-9D84-1327FA1780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5" name="Picture 134" descr="NorQuest College crest">
            <a:extLst>
              <a:ext uri="{FF2B5EF4-FFF2-40B4-BE49-F238E27FC236}">
                <a16:creationId xmlns:a16="http://schemas.microsoft.com/office/drawing/2014/main" id="{BF24D931-2B5A-5B40-90AD-DC9D88A59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884DA70F-201A-C642-8E97-DAB6639F81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61613"/>
            <a:ext cx="3657600" cy="26105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/>
              <a:t>Header 1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85547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hoto Slide v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 descr="NorQuest College crest">
            <a:extLst>
              <a:ext uri="{FF2B5EF4-FFF2-40B4-BE49-F238E27FC236}">
                <a16:creationId xmlns:a16="http://schemas.microsoft.com/office/drawing/2014/main" id="{BF24D931-2B5A-5B40-90AD-DC9D88A59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6AF90D4-47E3-824D-B13E-6943B85FB2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6425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1F8F2F6-4D77-D44B-B791-19CFCF4E84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89138" y="4140200"/>
            <a:ext cx="4075112" cy="271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896430F-EB8D-C74D-9036-89F327942F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1219200"/>
            <a:ext cx="5262562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7110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404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2EF4790-3CE2-E140-B061-298540407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04" y="5874919"/>
            <a:ext cx="2602192" cy="6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06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/>
        </p:nvSpPr>
        <p:spPr>
          <a:xfrm>
            <a:off x="9857012" y="0"/>
            <a:ext cx="2334988" cy="6859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E41F26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/>
        </p:nvSpPr>
        <p:spPr>
          <a:xfrm rot="16200000" flipV="1">
            <a:off x="9499941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/>
        </p:nvSpPr>
        <p:spPr>
          <a:xfrm flipH="1">
            <a:off x="10866437" y="1879978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/>
        </p:nvSpPr>
        <p:spPr>
          <a:xfrm>
            <a:off x="11024508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/>
        </p:nvSpPr>
        <p:spPr>
          <a:xfrm rot="16200000" flipH="1">
            <a:off x="10667433" y="5333433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/>
        </p:nvSpPr>
        <p:spPr>
          <a:xfrm flipV="1">
            <a:off x="9857013" y="3651506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/>
        </p:nvSpPr>
        <p:spPr>
          <a:xfrm flipH="1" flipV="1">
            <a:off x="9857014" y="4976360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9CF2DFB-167A-C141-9397-BE3886CC2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7522025" cy="2387600"/>
          </a:xfrm>
        </p:spPr>
        <p:txBody>
          <a:bodyPr anchor="b">
            <a:noAutofit/>
          </a:bodyPr>
          <a:lstStyle>
            <a:lvl1pPr algn="l">
              <a:defRPr sz="6000" b="1" i="0">
                <a:latin typeface="Work Sa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9F8328BD-12AE-1F4A-9478-23FC5BEB7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602039"/>
            <a:ext cx="7522024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Work Sans" pitchFamily="2" charset="77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FBAD0B-3D5D-4548-981B-8F8567F3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62" y="4500788"/>
            <a:ext cx="859378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84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3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 i="0">
                <a:latin typeface="Work Sa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4" y="2087562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Work Sans" pitchFamily="2" charset="77"/>
              </a:defRPr>
            </a:lvl1pPr>
            <a:lvl2pPr marL="457223" indent="0">
              <a:buNone/>
              <a:defRPr>
                <a:latin typeface="Work Sans" pitchFamily="2" charset="77"/>
              </a:defRPr>
            </a:lvl2pPr>
            <a:lvl3pPr marL="914446" indent="0">
              <a:buNone/>
              <a:defRPr>
                <a:latin typeface="Work Sans" pitchFamily="2" charset="77"/>
              </a:defRPr>
            </a:lvl3pPr>
            <a:lvl4pPr marL="1371669" indent="0">
              <a:buNone/>
              <a:defRPr>
                <a:latin typeface="Work Sans" pitchFamily="2" charset="77"/>
              </a:defRPr>
            </a:lvl4pPr>
            <a:lvl5pPr marL="1828891" indent="0">
              <a:buNone/>
              <a:defRPr>
                <a:latin typeface="Work Sans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/>
        </p:nvSpPr>
        <p:spPr>
          <a:xfrm rot="5400000" flipH="1">
            <a:off x="0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27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lum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lder 2">
            <a:extLst>
              <a:ext uri="{FF2B5EF4-FFF2-40B4-BE49-F238E27FC236}">
                <a16:creationId xmlns:a16="http://schemas.microsoft.com/office/drawing/2014/main" id="{4FA88F38-5861-6549-82A8-79FBCB841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2040" y="1314797"/>
            <a:ext cx="3556258" cy="161714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5000" b="0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/>
              <a:t>Header 1 goes here</a:t>
            </a:r>
            <a:br>
              <a:rPr lang="en-US"/>
            </a:b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6431913" y="1314797"/>
            <a:ext cx="4236087" cy="23921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8467" marR="3387" indent="0" defTabSz="914446" eaLnBrk="1" fontAlgn="auto" latinLnBrk="0" hangingPunct="1">
              <a:lnSpc>
                <a:spcPct val="1319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goes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et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as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3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114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14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14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dus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,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eos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undi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te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 err="1">
                <a:solidFill>
                  <a:srgbClr val="212121"/>
                </a:solidFill>
                <a:latin typeface="Work Sans"/>
                <a:cs typeface="Work Sans"/>
              </a:rPr>
              <a:t>volor</a:t>
            </a:r>
            <a:endParaRPr lang="en-CA" sz="2400" spc="-20">
              <a:solidFill>
                <a:srgbClr val="212121"/>
              </a:solidFill>
              <a:latin typeface="Work Sans"/>
              <a:cs typeface="Work San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2B274E-2943-6048-952D-61D7EC80E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2096" y="4171604"/>
            <a:ext cx="4265903" cy="1371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 b="0" i="1" baseline="0">
                <a:solidFill>
                  <a:schemeClr val="tx2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/>
              <a:t>“Quote, </a:t>
            </a:r>
            <a:r>
              <a:rPr lang="en-US" err="1"/>
              <a:t>resedis</a:t>
            </a:r>
            <a:r>
              <a:rPr lang="en-US"/>
              <a:t> di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faci</a:t>
            </a:r>
            <a:r>
              <a:rPr lang="en-US"/>
              <a:t> doles ad </a:t>
            </a:r>
            <a:r>
              <a:rPr lang="en-US" err="1"/>
              <a:t>eatem</a:t>
            </a:r>
            <a:r>
              <a:rPr lang="en-US"/>
              <a:t> </a:t>
            </a:r>
            <a:r>
              <a:rPr lang="en-US" err="1"/>
              <a:t>estiand</a:t>
            </a:r>
            <a:r>
              <a:rPr lang="en-US"/>
              <a:t> </a:t>
            </a:r>
            <a:r>
              <a:rPr lang="en-US" err="1"/>
              <a:t>uciende</a:t>
            </a:r>
            <a:r>
              <a:rPr lang="en-US"/>
              <a:t>.” - </a:t>
            </a:r>
            <a:r>
              <a:rPr lang="en-US" err="1"/>
              <a:t>Atribution</a:t>
            </a:r>
            <a:endParaRPr lang="en-US"/>
          </a:p>
        </p:txBody>
      </p:sp>
      <p:pic>
        <p:nvPicPr>
          <p:cNvPr id="11" name="Picture 10" descr="NorQuest College crest">
            <a:extLst>
              <a:ext uri="{FF2B5EF4-FFF2-40B4-BE49-F238E27FC236}">
                <a16:creationId xmlns:a16="http://schemas.microsoft.com/office/drawing/2014/main" id="{02DE44BA-8610-1B43-83D3-30CCE2AE2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6673C1F-7685-3948-8CDC-3BCA048F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6356351"/>
            <a:ext cx="2743200" cy="365125"/>
          </a:xfrm>
        </p:spPr>
        <p:txBody>
          <a:bodyPr/>
          <a:lstStyle/>
          <a:p>
            <a:pPr defTabSz="914446"/>
            <a:fld id="{268293EC-D6F4-49F4-AF2B-DEE6AE99711F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04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54789" y="2905089"/>
            <a:ext cx="8574692" cy="5451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23" indent="0" algn="r">
              <a:buNone/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54789" y="3569620"/>
            <a:ext cx="8574692" cy="5451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8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23" indent="0" algn="r">
              <a:buNone/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54789" y="4950467"/>
            <a:ext cx="8574692" cy="5451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23" indent="0" algn="r">
              <a:buNone/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54789" y="5385397"/>
            <a:ext cx="8574692" cy="5451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23" indent="0" algn="r">
              <a:buNone/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02839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9985-ECDD-4ABA-980F-9DD3BB79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65F06-0165-4A8C-98ED-0C40350AD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06C49-4442-4D9F-B763-F877B484D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60044-ACDC-40BF-9F0A-E3985A9A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59962B15-8DCC-354A-993E-F444C46C2BCD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64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23924" y="695326"/>
            <a:ext cx="10456281" cy="755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67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23924" y="1608992"/>
            <a:ext cx="10456281" cy="36488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849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32456" y="3359870"/>
            <a:ext cx="9432161" cy="5451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23" indent="0" algn="r">
              <a:buNone/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32456" y="4024401"/>
            <a:ext cx="9432161" cy="5451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8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23" indent="0" algn="r">
              <a:buNone/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910637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Slide v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lder 2">
            <a:extLst>
              <a:ext uri="{FF2B5EF4-FFF2-40B4-BE49-F238E27FC236}">
                <a16:creationId xmlns:a16="http://schemas.microsoft.com/office/drawing/2014/main" id="{4FA88F38-5861-6549-82A8-79FBCB841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85800"/>
            <a:ext cx="7192304" cy="6858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200" b="0" i="0" baseline="0">
                <a:solidFill>
                  <a:schemeClr val="tx2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/>
              <a:t>Header 2</a:t>
            </a:r>
            <a:br>
              <a:rPr lang="en-US"/>
            </a:br>
            <a:r>
              <a:rPr lang="en-US"/>
              <a:t>Optional second line</a:t>
            </a:r>
            <a:endParaRPr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E87CBC0A-165C-5F40-B096-52C7BF4222D9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782444" y="2286000"/>
            <a:ext cx="7171860" cy="28464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8467" marR="3387" indent="0" defTabSz="914446" eaLnBrk="1" fontAlgn="auto" latinLnBrk="0" hangingPunct="1">
              <a:lnSpc>
                <a:spcPct val="1319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goes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et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as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3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114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14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14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dus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,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eos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sinIquate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et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quodignatur</a:t>
            </a:r>
            <a:endParaRPr lang="en-CA" sz="2400">
              <a:latin typeface="Work Sans"/>
              <a:cs typeface="Work Sans"/>
            </a:endParaRPr>
          </a:p>
          <a:p>
            <a:pPr marL="12700" marR="5080">
              <a:lnSpc>
                <a:spcPct val="131900"/>
              </a:lnSpc>
            </a:pP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parunt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harum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,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ipsum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nos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id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quost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quasped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mi,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voloren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ecturest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ad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modio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ad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etur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parunt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harum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,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ipsum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nos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id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quost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quasped</a:t>
            </a:r>
            <a:r>
              <a:rPr lang="en-CA" sz="2400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mi </a:t>
            </a:r>
            <a:r>
              <a:rPr lang="en-CA" sz="2400" spc="-3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3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114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14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?</a:t>
            </a:r>
            <a:endParaRPr lang="en-CA" sz="2400">
              <a:latin typeface="Work Sans"/>
              <a:cs typeface="Work San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2B274E-2943-6048-952D-61D7EC80E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83368" y="1717040"/>
            <a:ext cx="2775233" cy="36169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 b="0" i="1" baseline="0">
                <a:solidFill>
                  <a:schemeClr val="tx2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/>
              <a:t>“Quote, </a:t>
            </a:r>
            <a:r>
              <a:rPr lang="en-US" err="1"/>
              <a:t>resedis</a:t>
            </a:r>
            <a:r>
              <a:rPr lang="en-US"/>
              <a:t> di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faci</a:t>
            </a:r>
            <a:r>
              <a:rPr lang="en-US"/>
              <a:t> doles ad </a:t>
            </a:r>
            <a:r>
              <a:rPr lang="en-US" err="1"/>
              <a:t>eatem</a:t>
            </a:r>
            <a:r>
              <a:rPr lang="en-US"/>
              <a:t> </a:t>
            </a:r>
            <a:r>
              <a:rPr lang="en-US" err="1"/>
              <a:t>estiand</a:t>
            </a:r>
            <a:r>
              <a:rPr lang="en-US"/>
              <a:t> </a:t>
            </a:r>
            <a:r>
              <a:rPr lang="en-US" err="1"/>
              <a:t>uciende</a:t>
            </a:r>
            <a:r>
              <a:rPr lang="en-US"/>
              <a:t>.” - </a:t>
            </a:r>
            <a:r>
              <a:rPr lang="en-US" err="1"/>
              <a:t>Atribution</a:t>
            </a:r>
            <a:endParaRPr lang="en-US"/>
          </a:p>
        </p:txBody>
      </p:sp>
      <p:pic>
        <p:nvPicPr>
          <p:cNvPr id="11" name="Picture 10" descr="NorQuest College crest">
            <a:extLst>
              <a:ext uri="{FF2B5EF4-FFF2-40B4-BE49-F238E27FC236}">
                <a16:creationId xmlns:a16="http://schemas.microsoft.com/office/drawing/2014/main" id="{02DE44BA-8610-1B43-83D3-30CCE2AE2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6EA5F9-A357-BA49-A9B1-BEEFD765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6356351"/>
            <a:ext cx="2743200" cy="365125"/>
          </a:xfrm>
        </p:spPr>
        <p:txBody>
          <a:bodyPr/>
          <a:lstStyle/>
          <a:p>
            <a:pPr defTabSz="914446"/>
            <a:fld id="{268293EC-D6F4-49F4-AF2B-DEE6AE99711F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93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Slide v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lder 2">
            <a:extLst>
              <a:ext uri="{FF2B5EF4-FFF2-40B4-BE49-F238E27FC236}">
                <a16:creationId xmlns:a16="http://schemas.microsoft.com/office/drawing/2014/main" id="{4FA88F38-5861-6549-82A8-79FBCB841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2040" y="1314797"/>
            <a:ext cx="3556258" cy="161714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5000" b="0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/>
              <a:t>Header 1 goes here</a:t>
            </a:r>
            <a:br>
              <a:rPr lang="en-US"/>
            </a:b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6431913" y="1314796"/>
            <a:ext cx="4236087" cy="43422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8467" marR="3387" indent="0" defTabSz="914446" eaLnBrk="1" fontAlgn="auto" latinLnBrk="0" hangingPunct="1">
              <a:lnSpc>
                <a:spcPct val="1319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</a:lstStyle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goes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z="2400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et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as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0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z="2400" spc="-3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114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14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 spc="-114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dus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,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eos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undi</a:t>
            </a:r>
            <a:r>
              <a:rPr lang="en-CA" sz="2400" spc="-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te</a:t>
            </a:r>
            <a:r>
              <a:rPr lang="en-CA" sz="2400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 err="1">
                <a:solidFill>
                  <a:srgbClr val="212121"/>
                </a:solidFill>
                <a:latin typeface="Work Sans"/>
                <a:cs typeface="Work Sans"/>
              </a:rPr>
              <a:t>volor</a:t>
            </a:r>
            <a:r>
              <a:rPr lang="en-CA" sz="2400" spc="-2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venimustem</a:t>
            </a:r>
            <a:r>
              <a:rPr lang="en-CA" sz="2400" spc="-1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eumquam</a:t>
            </a:r>
            <a:r>
              <a:rPr lang="en-CA" sz="2400" spc="-1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resedis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di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unt</a:t>
            </a:r>
            <a:r>
              <a:rPr lang="en-CA" sz="2400" spc="-8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faci</a:t>
            </a:r>
            <a:r>
              <a:rPr lang="en-CA" sz="2400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doles</a:t>
            </a:r>
            <a:r>
              <a:rPr lang="en-CA" sz="2400" spc="-8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ad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eatem</a:t>
            </a:r>
            <a:r>
              <a:rPr lang="en-CA" sz="2400" spc="-1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estiand</a:t>
            </a:r>
            <a:r>
              <a:rPr lang="en-CA" sz="2400" spc="-1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uciende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z="2400" spc="-114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z="2400" spc="-114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.</a:t>
            </a:r>
            <a:endParaRPr lang="en-CA" sz="2400" spc="-20">
              <a:solidFill>
                <a:srgbClr val="212121"/>
              </a:solidFill>
              <a:latin typeface="Work Sans"/>
              <a:cs typeface="Work Sans"/>
            </a:endParaRPr>
          </a:p>
        </p:txBody>
      </p:sp>
      <p:pic>
        <p:nvPicPr>
          <p:cNvPr id="11" name="Picture 10" descr="NorQuest College crest">
            <a:extLst>
              <a:ext uri="{FF2B5EF4-FFF2-40B4-BE49-F238E27FC236}">
                <a16:creationId xmlns:a16="http://schemas.microsoft.com/office/drawing/2014/main" id="{02DE44BA-8610-1B43-83D3-30CCE2AE2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06481-3F9C-5F44-8576-433B0B34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268293EC-D6F4-49F4-AF2B-DEE6AE99711F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05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Slide v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lder 2">
            <a:extLst>
              <a:ext uri="{FF2B5EF4-FFF2-40B4-BE49-F238E27FC236}">
                <a16:creationId xmlns:a16="http://schemas.microsoft.com/office/drawing/2014/main" id="{4FA88F38-5861-6549-82A8-79FBCB841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2040" y="1314797"/>
            <a:ext cx="3556258" cy="161714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5000" b="0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/>
              <a:t>Header 1 goes here</a:t>
            </a:r>
            <a:br>
              <a:rPr lang="en-US"/>
            </a:b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6431912" y="1314796"/>
            <a:ext cx="5150488" cy="42212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60875" marR="24555" indent="-152408" defTabSz="914446" eaLnBrk="1" fontAlgn="auto" latinLnBrk="0" hangingPunct="1">
              <a:lnSpc>
                <a:spcPct val="1319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0875" algn="l"/>
              </a:tabLst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marL="241300" indent="-228600">
              <a:lnSpc>
                <a:spcPct val="100000"/>
              </a:lnSpc>
              <a:spcBef>
                <a:spcPts val="1020"/>
              </a:spcBef>
              <a:buChar char="•"/>
              <a:tabLst>
                <a:tab pos="241300" algn="l"/>
              </a:tabLst>
            </a:pPr>
            <a:r>
              <a:rPr lang="en-CA" sz="2400" spc="-20">
                <a:solidFill>
                  <a:srgbClr val="212121"/>
                </a:solidFill>
                <a:latin typeface="Work Sans"/>
                <a:cs typeface="Work Sans"/>
              </a:rPr>
              <a:t>Text goes here</a:t>
            </a:r>
            <a:endParaRPr lang="en-CA" sz="2400">
              <a:latin typeface="Work Sans"/>
              <a:cs typeface="Work Sans"/>
            </a:endParaRP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Char char="•"/>
              <a:tabLst>
                <a:tab pos="241300" algn="l"/>
              </a:tabLst>
            </a:pP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Can</a:t>
            </a:r>
            <a:r>
              <a:rPr lang="en-CA" sz="2400" spc="-3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>
                <a:solidFill>
                  <a:srgbClr val="212121"/>
                </a:solidFill>
                <a:latin typeface="Work Sans"/>
                <a:cs typeface="Work Sans"/>
              </a:rPr>
              <a:t>look</a:t>
            </a:r>
            <a:endParaRPr lang="en-CA" sz="2400">
              <a:latin typeface="Work Sans"/>
              <a:cs typeface="Work Sans"/>
            </a:endParaRPr>
          </a:p>
          <a:p>
            <a:pPr marL="241300" marR="36830" indent="-228600">
              <a:lnSpc>
                <a:spcPct val="131900"/>
              </a:lnSpc>
              <a:buChar char="•"/>
              <a:tabLst>
                <a:tab pos="241300" algn="l"/>
              </a:tabLst>
            </a:pP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Like</a:t>
            </a:r>
            <a:r>
              <a:rPr lang="en-CA" sz="2400" spc="-1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this</a:t>
            </a:r>
            <a:endParaRPr lang="en-CA" sz="2400" spc="-105">
              <a:solidFill>
                <a:srgbClr val="212121"/>
              </a:solidFill>
              <a:latin typeface="Work Sans"/>
              <a:cs typeface="Work Sans"/>
            </a:endParaRPr>
          </a:p>
          <a:p>
            <a:pPr marL="698535" marR="36832" lvl="1" indent="-228611">
              <a:lnSpc>
                <a:spcPct val="131900"/>
              </a:lnSpc>
              <a:buChar char="•"/>
              <a:tabLst>
                <a:tab pos="241312" algn="l"/>
              </a:tabLst>
            </a:pPr>
            <a:r>
              <a:rPr lang="en-CA" sz="2400" spc="-105" err="1">
                <a:solidFill>
                  <a:srgbClr val="212121"/>
                </a:solidFill>
                <a:latin typeface="Work Sans"/>
                <a:cs typeface="Work Sans"/>
              </a:rPr>
              <a:t>Q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uam</a:t>
            </a:r>
            <a:r>
              <a:rPr lang="en-CA" sz="2400" spc="-1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illaudi</a:t>
            </a:r>
            <a:r>
              <a:rPr lang="en-CA" sz="2400" spc="-10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in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peror</a:t>
            </a:r>
            <a:r>
              <a:rPr lang="en-CA" sz="2400" spc="-1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alignie</a:t>
            </a:r>
            <a:r>
              <a:rPr lang="en-CA" sz="2400" spc="-1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nihilia</a:t>
            </a:r>
            <a:r>
              <a:rPr lang="en-CA" sz="2400" spc="-15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0">
                <a:solidFill>
                  <a:srgbClr val="212121"/>
                </a:solidFill>
                <a:latin typeface="Work Sans"/>
                <a:cs typeface="Work Sans"/>
              </a:rPr>
              <a:t>,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cuptassi</a:t>
            </a:r>
            <a:r>
              <a:rPr lang="en-CA" sz="2400" spc="-13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conemporeius</a:t>
            </a:r>
            <a:endParaRPr lang="en-CA" sz="2400">
              <a:latin typeface="Work Sans"/>
              <a:cs typeface="Work Sans"/>
            </a:endParaRPr>
          </a:p>
          <a:p>
            <a:pPr marL="1155758" marR="5080" lvl="2" indent="-228611">
              <a:lnSpc>
                <a:spcPct val="131900"/>
              </a:lnSpc>
              <a:spcBef>
                <a:spcPts val="5"/>
              </a:spcBef>
              <a:buChar char="•"/>
              <a:tabLst>
                <a:tab pos="241312" algn="l"/>
              </a:tabLst>
            </a:pP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Dignimo</a:t>
            </a:r>
            <a:r>
              <a:rPr lang="en-CA" sz="2400" spc="-1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luptaque</a:t>
            </a:r>
            <a:r>
              <a:rPr lang="en-CA" sz="2400" spc="-13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pro</a:t>
            </a:r>
            <a:r>
              <a:rPr lang="en-CA" sz="2400" spc="-13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err="1">
                <a:solidFill>
                  <a:srgbClr val="212121"/>
                </a:solidFill>
                <a:latin typeface="Work Sans"/>
                <a:cs typeface="Work Sans"/>
              </a:rPr>
              <a:t>tem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quatium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mos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pa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ad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molupta</a:t>
            </a:r>
            <a:r>
              <a:rPr lang="en-CA" sz="2400" spc="-1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tectur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.</a:t>
            </a:r>
            <a:endParaRPr lang="en-CA" sz="2400">
              <a:latin typeface="Work Sans"/>
              <a:cs typeface="Work Sans"/>
            </a:endParaRPr>
          </a:p>
        </p:txBody>
      </p:sp>
      <p:pic>
        <p:nvPicPr>
          <p:cNvPr id="11" name="Picture 10" descr="NorQuest College crest">
            <a:extLst>
              <a:ext uri="{FF2B5EF4-FFF2-40B4-BE49-F238E27FC236}">
                <a16:creationId xmlns:a16="http://schemas.microsoft.com/office/drawing/2014/main" id="{02DE44BA-8610-1B43-83D3-30CCE2AE2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0E82E-59A0-CB43-BBAE-77B8E878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268293EC-D6F4-49F4-AF2B-DEE6AE99711F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74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Slide v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lder 2">
            <a:extLst>
              <a:ext uri="{FF2B5EF4-FFF2-40B4-BE49-F238E27FC236}">
                <a16:creationId xmlns:a16="http://schemas.microsoft.com/office/drawing/2014/main" id="{4FA88F38-5861-6549-82A8-79FBCB841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2040" y="1314797"/>
            <a:ext cx="3556258" cy="161714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5000" b="0" i="0" baseline="0">
                <a:solidFill>
                  <a:schemeClr val="tx1"/>
                </a:solidFill>
                <a:latin typeface="WorkSans-ExtraBold"/>
                <a:cs typeface="WorkSans-ExtraBold"/>
              </a:defRPr>
            </a:lvl1pPr>
          </a:lstStyle>
          <a:p>
            <a:r>
              <a:rPr lang="en-US"/>
              <a:t>Header 1 goes here</a:t>
            </a:r>
            <a:br>
              <a:rPr lang="en-US"/>
            </a:br>
            <a:endParaRPr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DE92B98D-84CB-D344-B1F1-C7DDE4A3BFBA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6431912" y="1314796"/>
            <a:ext cx="5150488" cy="42212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60875" marR="24555" indent="-152408" defTabSz="914446" eaLnBrk="1" fontAlgn="auto" latinLnBrk="0" hangingPunct="1">
              <a:lnSpc>
                <a:spcPct val="1319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0875" algn="l"/>
              </a:tabLst>
              <a:defRPr sz="2400" b="0" i="0" baseline="0">
                <a:solidFill>
                  <a:schemeClr val="tx1"/>
                </a:solidFill>
                <a:latin typeface="Work Sans" pitchFamily="2" charset="77"/>
                <a:cs typeface="Work Sans" pitchFamily="2" charset="77"/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marL="241300" indent="-228600">
              <a:lnSpc>
                <a:spcPct val="100000"/>
              </a:lnSpc>
              <a:spcBef>
                <a:spcPts val="1020"/>
              </a:spcBef>
              <a:buChar char="•"/>
              <a:tabLst>
                <a:tab pos="241300" algn="l"/>
              </a:tabLst>
            </a:pP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T</a:t>
            </a:r>
            <a:r>
              <a:rPr lang="en-CA" sz="2400" spc="-20">
                <a:solidFill>
                  <a:srgbClr val="212121"/>
                </a:solidFill>
                <a:latin typeface="Work Sans"/>
                <a:cs typeface="Work Sans"/>
              </a:rPr>
              <a:t>ext goes here</a:t>
            </a:r>
            <a:endParaRPr lang="en-CA" sz="2400">
              <a:latin typeface="Work Sans"/>
              <a:cs typeface="Work Sans"/>
            </a:endParaRP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Char char="•"/>
              <a:tabLst>
                <a:tab pos="241300" algn="l"/>
              </a:tabLst>
            </a:pP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Can</a:t>
            </a:r>
            <a:r>
              <a:rPr lang="en-CA" sz="2400" spc="-3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0">
                <a:solidFill>
                  <a:srgbClr val="212121"/>
                </a:solidFill>
                <a:latin typeface="Work Sans"/>
                <a:cs typeface="Work Sans"/>
              </a:rPr>
              <a:t>look</a:t>
            </a:r>
            <a:endParaRPr lang="en-CA" sz="2400">
              <a:latin typeface="Work Sans"/>
              <a:cs typeface="Work Sans"/>
            </a:endParaRPr>
          </a:p>
          <a:p>
            <a:pPr marL="241300" marR="36830" indent="-228600">
              <a:lnSpc>
                <a:spcPct val="131900"/>
              </a:lnSpc>
              <a:buChar char="•"/>
              <a:tabLst>
                <a:tab pos="241300" algn="l"/>
              </a:tabLst>
            </a:pP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Like</a:t>
            </a:r>
            <a:r>
              <a:rPr lang="en-CA" sz="2400" spc="-1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this</a:t>
            </a:r>
            <a:endParaRPr lang="en-CA" sz="2400" spc="-105">
              <a:solidFill>
                <a:srgbClr val="212121"/>
              </a:solidFill>
              <a:latin typeface="Work Sans"/>
              <a:cs typeface="Work Sans"/>
            </a:endParaRPr>
          </a:p>
          <a:p>
            <a:pPr marL="698535" marR="36832" lvl="1" indent="-228611">
              <a:lnSpc>
                <a:spcPct val="131900"/>
              </a:lnSpc>
              <a:buChar char="•"/>
              <a:tabLst>
                <a:tab pos="241312" algn="l"/>
              </a:tabLst>
            </a:pPr>
            <a:r>
              <a:rPr lang="en-CA" sz="2400" spc="-105" err="1">
                <a:solidFill>
                  <a:srgbClr val="212121"/>
                </a:solidFill>
                <a:latin typeface="Work Sans"/>
                <a:cs typeface="Work Sans"/>
              </a:rPr>
              <a:t>Q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uam</a:t>
            </a:r>
            <a:r>
              <a:rPr lang="en-CA" sz="2400" spc="-1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illaudi</a:t>
            </a:r>
            <a:r>
              <a:rPr lang="en-CA" sz="2400" spc="-10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in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peror</a:t>
            </a:r>
            <a:r>
              <a:rPr lang="en-CA" sz="2400" spc="-17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alignie</a:t>
            </a:r>
            <a:r>
              <a:rPr lang="en-CA" sz="2400" spc="-1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nihilia</a:t>
            </a:r>
            <a:r>
              <a:rPr lang="en-CA" sz="2400" spc="-15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30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 sz="2400" spc="-30">
                <a:solidFill>
                  <a:srgbClr val="212121"/>
                </a:solidFill>
                <a:latin typeface="Work Sans"/>
                <a:cs typeface="Work Sans"/>
              </a:rPr>
              <a:t>,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cuptassi</a:t>
            </a:r>
            <a:r>
              <a:rPr lang="en-CA" sz="2400" spc="-13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conemporeius</a:t>
            </a:r>
            <a:endParaRPr lang="en-CA" sz="2400">
              <a:latin typeface="Work Sans"/>
              <a:cs typeface="Work Sans"/>
            </a:endParaRPr>
          </a:p>
          <a:p>
            <a:pPr marL="1155758" marR="5080" lvl="2" indent="-228611">
              <a:lnSpc>
                <a:spcPct val="131900"/>
              </a:lnSpc>
              <a:spcBef>
                <a:spcPts val="5"/>
              </a:spcBef>
              <a:buChar char="•"/>
              <a:tabLst>
                <a:tab pos="241312" algn="l"/>
              </a:tabLst>
            </a:pP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Dignimo</a:t>
            </a:r>
            <a:r>
              <a:rPr lang="en-CA" sz="2400" spc="-1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luptaque</a:t>
            </a:r>
            <a:r>
              <a:rPr lang="en-CA" sz="2400" spc="-13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pro</a:t>
            </a:r>
            <a:r>
              <a:rPr lang="en-CA" sz="2400" spc="-13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 err="1">
                <a:solidFill>
                  <a:srgbClr val="212121"/>
                </a:solidFill>
                <a:latin typeface="Work Sans"/>
                <a:cs typeface="Work Sans"/>
              </a:rPr>
              <a:t>tem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quatium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mos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>
                <a:solidFill>
                  <a:srgbClr val="212121"/>
                </a:solidFill>
                <a:latin typeface="Work Sans"/>
                <a:cs typeface="Work Sans"/>
              </a:rPr>
              <a:t>pa</a:t>
            </a:r>
            <a:r>
              <a:rPr lang="en-CA" sz="2400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25">
                <a:solidFill>
                  <a:srgbClr val="212121"/>
                </a:solidFill>
                <a:latin typeface="Work Sans"/>
                <a:cs typeface="Work Sans"/>
              </a:rPr>
              <a:t>ad </a:t>
            </a:r>
            <a:r>
              <a:rPr lang="en-CA" sz="2400" err="1">
                <a:solidFill>
                  <a:srgbClr val="212121"/>
                </a:solidFill>
                <a:latin typeface="Work Sans"/>
                <a:cs typeface="Work Sans"/>
              </a:rPr>
              <a:t>molupta</a:t>
            </a:r>
            <a:r>
              <a:rPr lang="en-CA" sz="2400" spc="-1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z="2400" spc="-10" err="1">
                <a:solidFill>
                  <a:srgbClr val="212121"/>
                </a:solidFill>
                <a:latin typeface="Work Sans"/>
                <a:cs typeface="Work Sans"/>
              </a:rPr>
              <a:t>tectur</a:t>
            </a:r>
            <a:r>
              <a:rPr lang="en-CA" sz="2400" spc="-10">
                <a:solidFill>
                  <a:srgbClr val="212121"/>
                </a:solidFill>
                <a:latin typeface="Work Sans"/>
                <a:cs typeface="Work Sans"/>
              </a:rPr>
              <a:t>.</a:t>
            </a:r>
            <a:endParaRPr lang="en-CA" sz="2400">
              <a:latin typeface="Work Sans"/>
              <a:cs typeface="Work Sans"/>
            </a:endParaRPr>
          </a:p>
        </p:txBody>
      </p:sp>
      <p:pic>
        <p:nvPicPr>
          <p:cNvPr id="11" name="Picture 10" descr="NorQuest College crest">
            <a:extLst>
              <a:ext uri="{FF2B5EF4-FFF2-40B4-BE49-F238E27FC236}">
                <a16:creationId xmlns:a16="http://schemas.microsoft.com/office/drawing/2014/main" id="{02DE44BA-8610-1B43-83D3-30CCE2AE2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9" y="239937"/>
            <a:ext cx="444500" cy="50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20142-5FD0-6D4E-BD01-DF75772C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268293EC-D6F4-49F4-AF2B-DEE6AE99711F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93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lum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D09CBD-681D-A54F-A857-A632FB7D9B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1201738"/>
            <a:ext cx="2921000" cy="531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25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1244341" y="1733526"/>
            <a:ext cx="2818800" cy="4231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 baseline="0">
                <a:solidFill>
                  <a:schemeClr val="tx1"/>
                </a:solidFill>
                <a:latin typeface="Work Sans SemiBold" pitchFamily="2" charset="77"/>
              </a:defRPr>
            </a:lvl1pPr>
          </a:lstStyle>
          <a:p>
            <a:pPr lvl="0"/>
            <a:r>
              <a:rPr lang="en-US"/>
              <a:t>Header 4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87710D6D-F1EA-7640-AF99-D05FC7ED51B6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1261874" y="2156718"/>
            <a:ext cx="2818800" cy="34557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55618" indent="-342917">
              <a:lnSpc>
                <a:spcPct val="110000"/>
              </a:lnSpc>
              <a:buFont typeface="Arial" panose="020B0604020202020204" pitchFamily="34" charset="0"/>
              <a:buChar char="•"/>
              <a:def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Work Sans"/>
              </a:defRPr>
            </a:lvl1pPr>
          </a:lstStyle>
          <a:p>
            <a:pPr marL="298465" lvl="0" indent="-285764" eaLnBrk="1" hangingPunct="1">
              <a:lnSpc>
                <a:spcPts val="2795"/>
              </a:lnSpc>
              <a:buFont typeface="Arial" panose="020B0604020202020204" pitchFamily="34" charset="0"/>
              <a:buChar char="•"/>
            </a:pPr>
            <a:r>
              <a:rPr lang="en-CA">
                <a:solidFill>
                  <a:srgbClr val="212121"/>
                </a:solidFill>
                <a:latin typeface="Work Sans"/>
                <a:cs typeface="Work Sans"/>
              </a:rPr>
              <a:t>Body</a:t>
            </a:r>
            <a:r>
              <a:rPr lang="en-CA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>
                <a:solidFill>
                  <a:srgbClr val="212121"/>
                </a:solidFill>
                <a:latin typeface="Work Sans"/>
                <a:cs typeface="Work Sans"/>
              </a:rPr>
              <a:t>copy</a:t>
            </a:r>
            <a:r>
              <a:rPr lang="en-CA" spc="-6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20">
                <a:solidFill>
                  <a:srgbClr val="212121"/>
                </a:solidFill>
                <a:latin typeface="Work Sans"/>
                <a:cs typeface="Work Sans"/>
              </a:rPr>
              <a:t>goes </a:t>
            </a:r>
            <a:r>
              <a:rPr lang="en-CA">
                <a:solidFill>
                  <a:srgbClr val="212121"/>
                </a:solidFill>
                <a:latin typeface="Work Sans"/>
                <a:cs typeface="Work Sans"/>
              </a:rPr>
              <a:t>here</a:t>
            </a:r>
            <a:r>
              <a:rPr lang="en-CA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sint</a:t>
            </a:r>
            <a:r>
              <a:rPr lang="en-CA" spc="-8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>
                <a:solidFill>
                  <a:srgbClr val="212121"/>
                </a:solidFill>
                <a:latin typeface="Work Sans"/>
                <a:cs typeface="Work Sans"/>
              </a:rPr>
              <a:t>et</a:t>
            </a:r>
            <a:r>
              <a:rPr lang="en-CA" spc="-7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err="1">
                <a:solidFill>
                  <a:srgbClr val="212121"/>
                </a:solidFill>
                <a:latin typeface="Work Sans"/>
                <a:cs typeface="Work Sans"/>
              </a:rPr>
              <a:t>faciis</a:t>
            </a:r>
            <a:r>
              <a:rPr lang="en-CA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estem</a:t>
            </a:r>
            <a:r>
              <a:rPr lang="en-CA" spc="-6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cor</a:t>
            </a:r>
            <a:r>
              <a:rPr lang="en-CA" spc="-5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>
                <a:solidFill>
                  <a:srgbClr val="212121"/>
                </a:solidFill>
                <a:latin typeface="Work Sans"/>
                <a:cs typeface="Work Sans"/>
              </a:rPr>
              <a:t>ma</a:t>
            </a:r>
            <a:r>
              <a:rPr lang="en-CA" spc="-4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25">
                <a:solidFill>
                  <a:srgbClr val="212121"/>
                </a:solidFill>
                <a:latin typeface="Work Sans"/>
                <a:cs typeface="Work Sans"/>
              </a:rPr>
              <a:t>as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endParaRPr lang="en-CA" spc="-95">
              <a:solidFill>
                <a:srgbClr val="212121"/>
              </a:solidFill>
              <a:latin typeface="Work Sans"/>
              <a:cs typeface="Work Sans"/>
            </a:endParaRPr>
          </a:p>
          <a:p>
            <a:pPr marL="355618" lvl="0" indent="-342917" eaLnBrk="1" hangingPunct="1">
              <a:lnSpc>
                <a:spcPts val="2795"/>
              </a:lnSpc>
            </a:pP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endParaRPr lang="en-CA" spc="-35">
              <a:solidFill>
                <a:srgbClr val="212121"/>
              </a:solidFill>
              <a:latin typeface="Work Sans"/>
              <a:cs typeface="Work Sans"/>
            </a:endParaRPr>
          </a:p>
          <a:p>
            <a:pPr marL="355618" lvl="0" indent="-342917" eaLnBrk="1" hangingPunct="1">
              <a:lnSpc>
                <a:spcPts val="2795"/>
              </a:lnSpc>
            </a:pPr>
            <a:r>
              <a:rPr lang="en-CA" spc="-35" err="1">
                <a:solidFill>
                  <a:srgbClr val="212121"/>
                </a:solidFill>
                <a:latin typeface="Work Sans"/>
                <a:cs typeface="Work Sans"/>
              </a:rPr>
              <a:t>D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uda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r>
              <a:rPr lang="en-CA" spc="-10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aut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35" err="1">
                <a:solidFill>
                  <a:srgbClr val="212121"/>
                </a:solidFill>
                <a:latin typeface="Work Sans"/>
                <a:cs typeface="Work Sans"/>
              </a:rPr>
              <a:t>quam</a:t>
            </a:r>
            <a:r>
              <a:rPr lang="en-CA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auda</a:t>
            </a:r>
            <a:r>
              <a:rPr lang="en-CA" spc="-95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dolum</a:t>
            </a:r>
            <a:r>
              <a:rPr lang="en-CA" spc="-9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spc="-10" err="1">
                <a:solidFill>
                  <a:srgbClr val="212121"/>
                </a:solidFill>
                <a:latin typeface="Work Sans"/>
                <a:cs typeface="Work Sans"/>
              </a:rPr>
              <a:t>sequod</a:t>
            </a:r>
            <a:r>
              <a:rPr lang="en-CA" spc="-10">
                <a:solidFill>
                  <a:srgbClr val="212121"/>
                </a:solidFill>
                <a:latin typeface="Work Sans"/>
                <a:cs typeface="Work Sans"/>
              </a:rPr>
              <a:t> </a:t>
            </a:r>
            <a:r>
              <a:rPr lang="en-CA" err="1">
                <a:solidFill>
                  <a:srgbClr val="212121"/>
                </a:solidFill>
                <a:latin typeface="Work Sans"/>
                <a:cs typeface="Work Sans"/>
              </a:rPr>
              <a:t>mollatem</a:t>
            </a:r>
            <a:endParaRPr lang="en-CA" sz="3200">
              <a:latin typeface="WorkSans-SemiBold"/>
              <a:cs typeface="WorkSans-SemiBold"/>
            </a:endParaRP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BDF61813-7901-6A47-816C-3E8CF7D6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76800" y="1201713"/>
            <a:ext cx="2921000" cy="531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5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22" name="Holder 3">
            <a:extLst>
              <a:ext uri="{FF2B5EF4-FFF2-40B4-BE49-F238E27FC236}">
                <a16:creationId xmlns:a16="http://schemas.microsoft.com/office/drawing/2014/main" id="{B91DF9A5-8D48-F244-B111-E8946075B0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978142" y="1733501"/>
            <a:ext cx="2819399" cy="4231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 baseline="0">
                <a:solidFill>
                  <a:schemeClr val="tx1"/>
                </a:solidFill>
                <a:latin typeface="Work Sans SemiBold" pitchFamily="2" charset="77"/>
              </a:defRPr>
            </a:lvl1pPr>
          </a:lstStyle>
          <a:p>
            <a:pPr lvl="0"/>
            <a:r>
              <a:rPr lang="en-US"/>
              <a:t>Header 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1677B-BEB2-1A4B-8400-DB72C4F5DF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78400" y="2156719"/>
            <a:ext cx="2818800" cy="38148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98465" indent="-285764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 lang="en-CA" sz="1800" b="0" i="0" baseline="0" noProof="0" dirty="0">
                <a:solidFill>
                  <a:schemeClr val="tx1"/>
                </a:solidFill>
                <a:latin typeface="+mn-lt"/>
                <a:ea typeface="+mn-ea"/>
                <a:cs typeface="Work Sans"/>
              </a:defRPr>
            </a:lvl1pPr>
          </a:lstStyle>
          <a:p>
            <a:pPr marL="298465" lvl="0" indent="-285764">
              <a:lnSpc>
                <a:spcPts val="2795"/>
              </a:lnSpc>
              <a:buFont typeface="Arial" panose="020B0604020202020204" pitchFamily="34" charset="0"/>
              <a:buChar char="•"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Body</a:t>
            </a:r>
            <a:r>
              <a:rPr kumimoji="0" lang="en-CA" sz="1800" b="0" i="0" u="none" strike="noStrike" kern="0" cap="none" spc="-8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copy</a:t>
            </a:r>
            <a:r>
              <a:rPr kumimoji="0" lang="en-CA" sz="1800" b="0" i="0" u="none" strike="noStrike" kern="0" cap="none" spc="-6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2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goes </a:t>
            </a: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here</a:t>
            </a:r>
            <a:r>
              <a:rPr kumimoji="0" lang="en-CA" sz="1800" b="0" i="0" u="none" strike="noStrike" kern="0" cap="none" spc="-8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sint</a:t>
            </a:r>
            <a:r>
              <a:rPr kumimoji="0" lang="en-CA" sz="1800" b="0" i="0" u="none" strike="noStrike" kern="0" cap="none" spc="-8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et</a:t>
            </a:r>
            <a:r>
              <a:rPr kumimoji="0" lang="en-CA" sz="1800" b="0" i="0" u="none" strike="noStrike" kern="0" cap="none" spc="-7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1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faciis</a:t>
            </a:r>
            <a:r>
              <a:rPr kumimoji="0" lang="en-CA" sz="1800" b="0" i="0" u="none" strike="noStrike" kern="0" cap="none" spc="-1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estem</a:t>
            </a:r>
            <a:r>
              <a:rPr kumimoji="0" lang="en-CA" sz="1800" b="0" i="0" u="none" strike="noStrike" kern="0" cap="none" spc="-6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cor</a:t>
            </a:r>
            <a:r>
              <a:rPr kumimoji="0" lang="en-CA" sz="1800" b="0" i="0" u="none" strike="noStrike" kern="0" cap="none" spc="-5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ma</a:t>
            </a:r>
            <a:r>
              <a:rPr kumimoji="0" lang="en-CA" sz="1800" b="0" i="0" u="none" strike="noStrike" kern="0" cap="none" spc="-4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2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as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auda</a:t>
            </a:r>
            <a:endParaRPr kumimoji="0" lang="en-CA" sz="1800" b="0" i="0" u="none" strike="noStrike" kern="0" cap="none" spc="-95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Work Sans"/>
              <a:ea typeface="+mn-ea"/>
              <a:cs typeface="Work Sans"/>
            </a:endParaRPr>
          </a:p>
          <a:p>
            <a:pPr marL="298465" lvl="0" indent="-285764">
              <a:lnSpc>
                <a:spcPts val="2795"/>
              </a:lnSpc>
              <a:buFont typeface="Arial" panose="020B0604020202020204" pitchFamily="34" charset="0"/>
              <a:buChar char="•"/>
            </a:pP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Dolum</a:t>
            </a:r>
            <a:r>
              <a:rPr kumimoji="0" lang="en-CA" sz="1800" b="0" i="0" u="none" strike="noStrike" kern="0" cap="none" spc="-9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1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sequod</a:t>
            </a:r>
            <a:r>
              <a:rPr kumimoji="0" lang="en-CA" sz="1800" b="0" i="0" u="none" strike="noStrike" kern="0" cap="none" spc="-1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mollatem</a:t>
            </a:r>
            <a:r>
              <a:rPr kumimoji="0" lang="en-CA" sz="1800" b="0" i="0" u="none" strike="noStrike" kern="0" cap="none" spc="-10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aut</a:t>
            </a:r>
            <a:r>
              <a:rPr kumimoji="0" lang="en-CA" sz="1800" b="0" i="0" u="none" strike="noStrike" kern="0" cap="none" spc="-9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35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quam</a:t>
            </a:r>
            <a:endParaRPr kumimoji="0" lang="en-CA" sz="1800" b="0" i="0" u="none" strike="noStrike" kern="0" cap="none" spc="-35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Work Sans"/>
              <a:ea typeface="+mn-ea"/>
              <a:cs typeface="Work Sans"/>
            </a:endParaRPr>
          </a:p>
          <a:p>
            <a:pPr marL="298465" lvl="0" indent="-285764">
              <a:lnSpc>
                <a:spcPts val="2795"/>
              </a:lnSpc>
              <a:buFont typeface="Arial" panose="020B0604020202020204" pitchFamily="34" charset="0"/>
              <a:buChar char="•"/>
            </a:pPr>
            <a:r>
              <a:rPr kumimoji="0" lang="en-CA" sz="1800" b="0" i="0" u="none" strike="noStrike" kern="0" cap="none" spc="-35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uda</a:t>
            </a:r>
            <a:r>
              <a:rPr kumimoji="0" lang="en-CA" sz="1800" b="0" i="0" u="none" strike="noStrike" kern="0" cap="none" spc="-9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dolum</a:t>
            </a:r>
            <a:r>
              <a:rPr kumimoji="0" lang="en-CA" sz="1800" b="0" i="0" u="none" strike="noStrike" kern="0" cap="none" spc="-9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1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sequod</a:t>
            </a:r>
            <a:r>
              <a:rPr kumimoji="0" lang="en-CA" sz="1800" b="0" i="0" u="none" strike="noStrike" kern="0" cap="none" spc="-1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mollatem</a:t>
            </a:r>
            <a:r>
              <a:rPr kumimoji="0" lang="en-CA" sz="1800" b="0" i="0" u="none" strike="noStrike" kern="0" cap="none" spc="-10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aut</a:t>
            </a:r>
            <a:r>
              <a:rPr kumimoji="0" lang="en-CA" sz="1800" b="0" i="0" u="none" strike="noStrike" kern="0" cap="none" spc="-9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35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quam</a:t>
            </a: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auda</a:t>
            </a:r>
            <a:r>
              <a:rPr kumimoji="0" lang="en-CA" sz="1800" b="0" i="0" u="none" strike="noStrike" kern="0" cap="none" spc="-9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dolum</a:t>
            </a:r>
            <a:r>
              <a:rPr kumimoji="0" lang="en-CA" sz="1800" b="0" i="0" u="none" strike="noStrike" kern="0" cap="none" spc="-9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1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sequod</a:t>
            </a:r>
            <a:r>
              <a:rPr kumimoji="0" lang="en-CA" sz="1800" b="0" i="0" u="none" strike="noStrike" kern="0" cap="none" spc="-1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mollatem</a:t>
            </a:r>
            <a:r>
              <a:rPr kumimoji="0" lang="en-CA" sz="1800" b="0" i="0" u="none" strike="noStrike" kern="0" cap="none" spc="-10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aut</a:t>
            </a:r>
            <a:r>
              <a:rPr kumimoji="0" lang="en-CA" sz="1800" b="0" i="0" u="none" strike="noStrike" kern="0" cap="none" spc="-9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35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quam</a:t>
            </a: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auda</a:t>
            </a:r>
            <a:r>
              <a:rPr kumimoji="0" lang="en-CA" sz="1800" b="0" i="0" u="none" strike="noStrike" kern="0" cap="none" spc="-9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dolum</a:t>
            </a: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.</a:t>
            </a:r>
            <a:endParaRPr kumimoji="0" lang="en-CA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Sans-SemiBold"/>
              <a:ea typeface="+mn-ea"/>
              <a:cs typeface="WorkSans-SemiBold"/>
            </a:endParaRP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19BE4524-789B-F449-9DB5-8E7B79F76C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13144" y="1201688"/>
            <a:ext cx="2921000" cy="531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50" baseline="0">
                <a:solidFill>
                  <a:schemeClr val="tx1"/>
                </a:solidFill>
                <a:latin typeface="WorkSans-ExtraBold" pitchFamily="2" charset="77"/>
              </a:defRPr>
            </a:lvl1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26" name="Holder 3">
            <a:extLst>
              <a:ext uri="{FF2B5EF4-FFF2-40B4-BE49-F238E27FC236}">
                <a16:creationId xmlns:a16="http://schemas.microsoft.com/office/drawing/2014/main" id="{C5447EEB-C8B6-2840-9803-B8495C8A039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714486" y="1733476"/>
            <a:ext cx="2819399" cy="4231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 baseline="0">
                <a:solidFill>
                  <a:schemeClr val="tx1"/>
                </a:solidFill>
                <a:latin typeface="Work Sans SemiBold" pitchFamily="2" charset="77"/>
              </a:defRPr>
            </a:lvl1pPr>
          </a:lstStyle>
          <a:p>
            <a:pPr lvl="0"/>
            <a:r>
              <a:rPr lang="en-US"/>
              <a:t>Header 4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CCD978A-BA4A-1928-3E09-1FFF90716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5513" y="2156719"/>
            <a:ext cx="2818800" cy="38148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98465" indent="-285764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 lang="en-CA" sz="1800" b="0" i="0" baseline="0" noProof="0" dirty="0">
                <a:solidFill>
                  <a:schemeClr val="tx1"/>
                </a:solidFill>
                <a:latin typeface="+mn-lt"/>
                <a:ea typeface="+mn-ea"/>
                <a:cs typeface="Work Sans"/>
              </a:defRPr>
            </a:lvl1pPr>
          </a:lstStyle>
          <a:p>
            <a:pPr marL="298465" lvl="0" indent="-285764">
              <a:lnSpc>
                <a:spcPts val="2795"/>
              </a:lnSpc>
              <a:buFont typeface="Arial" panose="020B0604020202020204" pitchFamily="34" charset="0"/>
              <a:buChar char="•"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Body</a:t>
            </a:r>
            <a:r>
              <a:rPr kumimoji="0" lang="en-CA" sz="1800" b="0" i="0" u="none" strike="noStrike" kern="0" cap="none" spc="-8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copy</a:t>
            </a:r>
            <a:r>
              <a:rPr kumimoji="0" lang="en-CA" sz="1800" b="0" i="0" u="none" strike="noStrike" kern="0" cap="none" spc="-6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2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goes </a:t>
            </a: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here</a:t>
            </a:r>
            <a:r>
              <a:rPr kumimoji="0" lang="en-CA" sz="1800" b="0" i="0" u="none" strike="noStrike" kern="0" cap="none" spc="-8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sint</a:t>
            </a:r>
            <a:r>
              <a:rPr kumimoji="0" lang="en-CA" sz="1800" b="0" i="0" u="none" strike="noStrike" kern="0" cap="none" spc="-8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et</a:t>
            </a:r>
            <a:r>
              <a:rPr kumimoji="0" lang="en-CA" sz="1800" b="0" i="0" u="none" strike="noStrike" kern="0" cap="none" spc="-7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1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faciis</a:t>
            </a:r>
            <a:r>
              <a:rPr kumimoji="0" lang="en-CA" sz="1800" b="0" i="0" u="none" strike="noStrike" kern="0" cap="none" spc="-1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estem</a:t>
            </a:r>
            <a:r>
              <a:rPr kumimoji="0" lang="en-CA" sz="1800" b="0" i="0" u="none" strike="noStrike" kern="0" cap="none" spc="-6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cor</a:t>
            </a:r>
            <a:r>
              <a:rPr kumimoji="0" lang="en-CA" sz="1800" b="0" i="0" u="none" strike="noStrike" kern="0" cap="none" spc="-5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ma</a:t>
            </a:r>
            <a:r>
              <a:rPr kumimoji="0" lang="en-CA" sz="1800" b="0" i="0" u="none" strike="noStrike" kern="0" cap="none" spc="-4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2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as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auda</a:t>
            </a:r>
            <a:endParaRPr kumimoji="0" lang="en-CA" sz="1800" b="0" i="0" u="none" strike="noStrike" kern="0" cap="none" spc="-95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Work Sans"/>
              <a:ea typeface="+mn-ea"/>
              <a:cs typeface="Work Sans"/>
            </a:endParaRPr>
          </a:p>
          <a:p>
            <a:pPr marL="298465" lvl="0" indent="-285764">
              <a:lnSpc>
                <a:spcPts val="2795"/>
              </a:lnSpc>
              <a:buFont typeface="Arial" panose="020B0604020202020204" pitchFamily="34" charset="0"/>
              <a:buChar char="•"/>
            </a:pP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Dolum</a:t>
            </a:r>
            <a:r>
              <a:rPr kumimoji="0" lang="en-CA" sz="1800" b="0" i="0" u="none" strike="noStrike" kern="0" cap="none" spc="-9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1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sequod</a:t>
            </a:r>
            <a:r>
              <a:rPr kumimoji="0" lang="en-CA" sz="1800" b="0" i="0" u="none" strike="noStrike" kern="0" cap="none" spc="-1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mollatem</a:t>
            </a:r>
            <a:r>
              <a:rPr kumimoji="0" lang="en-CA" sz="1800" b="0" i="0" u="none" strike="noStrike" kern="0" cap="none" spc="-10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aut</a:t>
            </a:r>
            <a:r>
              <a:rPr kumimoji="0" lang="en-CA" sz="1800" b="0" i="0" u="none" strike="noStrike" kern="0" cap="none" spc="-9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35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quam</a:t>
            </a:r>
            <a:endParaRPr kumimoji="0" lang="en-CA" sz="1800" b="0" i="0" u="none" strike="noStrike" kern="0" cap="none" spc="-35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Work Sans"/>
              <a:ea typeface="+mn-ea"/>
              <a:cs typeface="Work Sans"/>
            </a:endParaRPr>
          </a:p>
          <a:p>
            <a:pPr marL="298465" lvl="0" indent="-285764">
              <a:lnSpc>
                <a:spcPts val="2795"/>
              </a:lnSpc>
              <a:buFont typeface="Arial" panose="020B0604020202020204" pitchFamily="34" charset="0"/>
              <a:buChar char="•"/>
            </a:pPr>
            <a:r>
              <a:rPr kumimoji="0" lang="en-CA" sz="1800" b="0" i="0" u="none" strike="noStrike" kern="0" cap="none" spc="-35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uda</a:t>
            </a:r>
            <a:r>
              <a:rPr kumimoji="0" lang="en-CA" sz="1800" b="0" i="0" u="none" strike="noStrike" kern="0" cap="none" spc="-9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dolum</a:t>
            </a:r>
            <a:r>
              <a:rPr kumimoji="0" lang="en-CA" sz="1800" b="0" i="0" u="none" strike="noStrike" kern="0" cap="none" spc="-9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1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sequod</a:t>
            </a:r>
            <a:r>
              <a:rPr kumimoji="0" lang="en-CA" sz="1800" b="0" i="0" u="none" strike="noStrike" kern="0" cap="none" spc="-1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mollatem</a:t>
            </a:r>
            <a:r>
              <a:rPr kumimoji="0" lang="en-CA" sz="1800" b="0" i="0" u="none" strike="noStrike" kern="0" cap="none" spc="-10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aut</a:t>
            </a:r>
            <a:r>
              <a:rPr kumimoji="0" lang="en-CA" sz="1800" b="0" i="0" u="none" strike="noStrike" kern="0" cap="none" spc="-9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35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quam</a:t>
            </a: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auda</a:t>
            </a:r>
            <a:r>
              <a:rPr kumimoji="0" lang="en-CA" sz="1800" b="0" i="0" u="none" strike="noStrike" kern="0" cap="none" spc="-9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dolum</a:t>
            </a:r>
            <a:r>
              <a:rPr kumimoji="0" lang="en-CA" sz="1800" b="0" i="0" u="none" strike="noStrike" kern="0" cap="none" spc="-9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1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sequod</a:t>
            </a:r>
            <a:r>
              <a:rPr kumimoji="0" lang="en-CA" sz="1800" b="0" i="0" u="none" strike="noStrike" kern="0" cap="none" spc="-1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mollatem</a:t>
            </a:r>
            <a:r>
              <a:rPr kumimoji="0" lang="en-CA" sz="1800" b="0" i="0" u="none" strike="noStrike" kern="0" cap="none" spc="-10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aut</a:t>
            </a:r>
            <a:r>
              <a:rPr kumimoji="0" lang="en-CA" sz="1800" b="0" i="0" u="none" strike="noStrike" kern="0" cap="none" spc="-9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-35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quam</a:t>
            </a: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auda</a:t>
            </a:r>
            <a:r>
              <a:rPr kumimoji="0" lang="en-CA" sz="1800" b="0" i="0" u="none" strike="noStrike" kern="0" cap="none" spc="-95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 </a:t>
            </a:r>
            <a:r>
              <a:rPr kumimoji="0" lang="en-CA" sz="1800" b="0" i="0" u="none" strike="noStrike" kern="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dolum</a:t>
            </a: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Work Sans"/>
                <a:ea typeface="+mn-ea"/>
                <a:cs typeface="Work Sans"/>
              </a:rPr>
              <a:t>.</a:t>
            </a:r>
            <a:endParaRPr kumimoji="0" lang="en-CA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Sans-SemiBold"/>
              <a:ea typeface="+mn-ea"/>
              <a:cs typeface="WorkSans-SemiBold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4CA77-3C1C-2142-8E2E-493C68C8F23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192344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268293EC-D6F4-49F4-AF2B-DEE6AE99711F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8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17C4A-41F3-FC1E-2970-6A01E188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A9169-96A8-4671-1F11-75EA1BEEE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CE966-615A-99B5-D853-F17E12E8A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Work Sans" pitchFamily="2" charset="77"/>
              </a:defRPr>
            </a:lvl1pPr>
          </a:lstStyle>
          <a:p>
            <a:pPr defTabSz="914446"/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AF0F0-97C8-A56E-AB86-17D2B3D70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Work Sans" pitchFamily="2" charset="77"/>
              </a:defRPr>
            </a:lvl1pPr>
          </a:lstStyle>
          <a:p>
            <a:pPr defTabSz="914446"/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22024-919E-526A-1A32-D9E35B206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2344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Work Sans" pitchFamily="2" charset="77"/>
              </a:defRPr>
            </a:lvl1pPr>
          </a:lstStyle>
          <a:p>
            <a:pPr defTabSz="914446"/>
            <a:fld id="{59962B15-8DCC-354A-993E-F444C46C2BCD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 defTabSz="914446"/>
              <a:t>‹#›</a:t>
            </a:fld>
            <a:endParaRPr lang="en-US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3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5000" b="1" i="0" kern="1200">
          <a:solidFill>
            <a:schemeClr val="tx1"/>
          </a:solidFill>
          <a:latin typeface="Work Sans ExtraBold" pitchFamily="2" charset="77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Work Sans" pitchFamily="2" charset="77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Work Sans" pitchFamily="2" charset="77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caec.vretta.com/#/en/candidate-public-practice" TargetMode="Externa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ec.vretta.com/#/en/test-auth/shared-test-version/907/4115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ass.queensu.ca/sites/sasswww/files/uploaded_files/Templates%20and%20Documents/April%202025%20Exam%20Study%20Schedule%20fillabl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libguides.norquest.ca/academicskillsforsuccess" TargetMode="External"/><Relationship Id="rId5" Type="http://schemas.openxmlformats.org/officeDocument/2006/relationships/hyperlink" Target="https://libraryresources.senecapolytechnic.ca/assignmentplanner/" TargetMode="External"/><Relationship Id="rId4" Type="http://schemas.openxmlformats.org/officeDocument/2006/relationships/hyperlink" Target="https://www.developgoodhabits.com/wp-content/uploads/2022/06/Study-Plan-Template-2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typinggame.net/play.asp" TargetMode="External"/><Relationship Id="rId2" Type="http://schemas.openxmlformats.org/officeDocument/2006/relationships/hyperlink" Target="https://www.typing.com/" TargetMode="External"/><Relationship Id="rId1" Type="http://schemas.openxmlformats.org/officeDocument/2006/relationships/slideLayout" Target="../slideLayouts/slideLayout39.xml"/><Relationship Id="rId5" Type="http://schemas.openxmlformats.org/officeDocument/2006/relationships/hyperlink" Target="https://mouse-practice.com/" TargetMode="External"/><Relationship Id="rId4" Type="http://schemas.openxmlformats.org/officeDocument/2006/relationships/hyperlink" Target="http://mnl.mclinc.org/wp-content/uploads/ComputerLab/Mousercise2.0/#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lbertaroutes.norquest.ca/lit-resources/" TargetMode="External"/><Relationship Id="rId2" Type="http://schemas.openxmlformats.org/officeDocument/2006/relationships/hyperlink" Target="https://www.norquest.ca/programs-and-courses/programs/caec-readiness/" TargetMode="Externa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www.communityliteracyofontario.ca/all-resources/caec-alignment-projec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forms.office.com/r/uvb0FFQQfB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E1AE7-7B34-4445-867F-C21F7E49A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868361"/>
            <a:ext cx="7522025" cy="2387600"/>
          </a:xfrm>
        </p:spPr>
        <p:txBody>
          <a:bodyPr/>
          <a:lstStyle/>
          <a:p>
            <a:r>
              <a:rPr lang="en-US" sz="4000"/>
              <a:t>Digital Tools and</a:t>
            </a:r>
            <a:br>
              <a:rPr lang="en-US" sz="4000"/>
            </a:br>
            <a:r>
              <a:rPr lang="en-US" sz="4000"/>
              <a:t>Test-Taking Strategies</a:t>
            </a:r>
            <a:br>
              <a:rPr lang="en-US" sz="4000"/>
            </a:br>
            <a:r>
              <a:rPr lang="en-US" sz="4000"/>
              <a:t>for the Canadian Adult Education Credential (CAEC)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48F88-72B6-4AF8-BA4F-F5B0930F9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602039"/>
            <a:ext cx="7522024" cy="999778"/>
          </a:xfrm>
        </p:spPr>
        <p:txBody>
          <a:bodyPr/>
          <a:lstStyle/>
          <a:p>
            <a:r>
              <a:rPr lang="en-US"/>
              <a:t>Odette Lloyd (she/her)</a:t>
            </a:r>
            <a:br>
              <a:rPr lang="en-US"/>
            </a:br>
            <a:r>
              <a:rPr lang="en-US"/>
              <a:t>Whitecourt CALP Team Lead</a:t>
            </a:r>
          </a:p>
        </p:txBody>
      </p:sp>
    </p:spTree>
    <p:extLst>
      <p:ext uri="{BB962C8B-B14F-4D97-AF65-F5344CB8AC3E}">
        <p14:creationId xmlns:p14="http://schemas.microsoft.com/office/powerpoint/2010/main" val="202880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5EFC0-E20B-8A2C-D003-BA9E0BDF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146" y="6181838"/>
            <a:ext cx="7295709" cy="982209"/>
          </a:xfrm>
        </p:spPr>
        <p:txBody>
          <a:bodyPr/>
          <a:lstStyle/>
          <a:p>
            <a:r>
              <a:rPr lang="en-US" sz="2000">
                <a:hlinkClick r:id="rId2"/>
              </a:rPr>
              <a:t>https://caec.vretta.com/#/en/candidate-public-practice</a:t>
            </a:r>
            <a:endParaRPr lang="en-US" sz="2000"/>
          </a:p>
          <a:p>
            <a:endParaRPr lang="en-US"/>
          </a:p>
        </p:txBody>
      </p:sp>
      <p:pic>
        <p:nvPicPr>
          <p:cNvPr id="5" name="Picture 4" descr="A screenshot of a test&#10;&#10;AI-generated content may be incorrect.">
            <a:extLst>
              <a:ext uri="{FF2B5EF4-FFF2-40B4-BE49-F238E27FC236}">
                <a16:creationId xmlns:a16="http://schemas.microsoft.com/office/drawing/2014/main" id="{312FDDA3-D088-1E30-D238-ED8ED7104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68" y="588701"/>
            <a:ext cx="7159863" cy="54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1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test&#10;&#10;AI-generated content may be incorrect.">
            <a:extLst>
              <a:ext uri="{FF2B5EF4-FFF2-40B4-BE49-F238E27FC236}">
                <a16:creationId xmlns:a16="http://schemas.microsoft.com/office/drawing/2014/main" id="{17A70D69-6835-CE01-22A3-C16B1A64F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44" y="563671"/>
            <a:ext cx="6891112" cy="520412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61B1F-4F9B-48AA-3EF8-1B0575E4536B}"/>
              </a:ext>
            </a:extLst>
          </p:cNvPr>
          <p:cNvSpPr txBox="1"/>
          <p:nvPr/>
        </p:nvSpPr>
        <p:spPr>
          <a:xfrm>
            <a:off x="1920672" y="5830669"/>
            <a:ext cx="8350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https://caec.vretta.com/#/en/test-auth/shared-test-version/907/4115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06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ED9E-F333-07DB-6820-3ECB78E8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6A944-8845-6F46-EDA5-B0E9BE495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1837042"/>
            <a:ext cx="9779182" cy="3949983"/>
          </a:xfrm>
        </p:spPr>
        <p:txBody>
          <a:bodyPr/>
          <a:lstStyle/>
          <a:p>
            <a:pPr marL="457200" indent="-457200" defTabSz="9144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>
                <a:latin typeface="+mn-lt"/>
              </a:rPr>
              <a:t>Create a study plan and schedule</a:t>
            </a:r>
          </a:p>
          <a:p>
            <a:pPr marL="457200" indent="-457200" defTabSz="9144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>
                <a:latin typeface="+mn-lt"/>
              </a:rPr>
              <a:t>Set goals and benchmarks</a:t>
            </a:r>
          </a:p>
          <a:p>
            <a:pPr marL="457200" indent="-457200" defTabSz="9144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>
                <a:latin typeface="+mn-lt"/>
              </a:rPr>
              <a:t>Plan rewards for yourself</a:t>
            </a:r>
          </a:p>
          <a:p>
            <a:pPr marL="457200" indent="-457200" defTabSz="9144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>
                <a:latin typeface="+mn-lt"/>
              </a:rPr>
              <a:t>Practice using the digital tools on the testing site</a:t>
            </a:r>
          </a:p>
          <a:p>
            <a:pPr marL="457200" indent="-457200" defTabSz="9144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>
                <a:latin typeface="+mn-lt"/>
              </a:rPr>
              <a:t>Practice going ANALOGUE tools (paper-based)</a:t>
            </a:r>
          </a:p>
          <a:p>
            <a:pPr marL="457200" indent="-457200" defTabSz="9144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>
                <a:latin typeface="+mn-lt"/>
              </a:rPr>
              <a:t>Visit your test centre ahead of time, so you know what to expect on the day of your exam(s)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39FE-A15E-E2D2-3802-891CA4DF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a Study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4E392-BFA8-2AC6-574B-1177CD59C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1706563"/>
            <a:ext cx="9779182" cy="382472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You may wish to write all 5 CAEC exams at once, or you may want to study for one exam at a time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Find a planning tool that works for you – there is no right or wrong tool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Schedule time blocks that are from 1.5 – 3 hours for focused study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Have a concrete goal for each study session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Keep rewarding yourself along the way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8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C906F-6C72-77EB-E555-A89DA5F2B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3B34-3513-BC17-D943-EC8A079F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a Study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249C-B76E-45E0-0461-8A7396851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1706563"/>
            <a:ext cx="9779182" cy="458150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/>
              <a:t>Free tools for scheduling, planning and test-taking</a:t>
            </a:r>
            <a:br>
              <a:rPr lang="en-US"/>
            </a:br>
            <a:endParaRPr lang="en-US" sz="1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https://sass.queensu.ca/sites/sasswww/files/uploaded_files/Templates%20and%20Documents/April%202025%20Exam%20Study%20Schedule%20fillable.pdf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hlinkClick r:id="rId4"/>
              </a:rPr>
              <a:t>https://www.developgoodhabits.com/wp-content/uploads/2022/06/Study-Plan-Template-2.pdf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hlinkClick r:id="rId5"/>
              </a:rPr>
              <a:t>https://libraryresources.senecapolytechnic.ca/assignmentplanner/</a:t>
            </a:r>
            <a:r>
              <a:rPr lang="en-US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hlinkClick r:id="rId6"/>
              </a:rPr>
              <a:t>https://libguides.norquest.ca/academicskillsforsuccess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867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C9F2-728A-9428-57FC-519A7465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Digital Skills</a:t>
            </a:r>
            <a:br>
              <a:rPr lang="en-US" dirty="0"/>
            </a:br>
            <a:r>
              <a:rPr lang="en-US" dirty="0"/>
              <a:t>AND Analogue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8C28C-A6B7-F96C-EC48-19B248FF1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332" y="1849567"/>
            <a:ext cx="9779182" cy="3924931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The more confident you feel with your digital skills, the less the online testing format will stress you out.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Vretta includes a lot of digital tools and supports, and that can be overwhelming for some people.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Don’t forget that you are allowed to use old-fashioned pen/paper during your exams.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20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2C7B-B7DC-7C56-F607-C0B2350D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 Tools and Games to Improve Your Digital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EE1D5-9300-A456-1537-49E11CAAC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>
                <a:hlinkClick r:id="rId2"/>
              </a:rPr>
              <a:t>https://www.typing.com/</a:t>
            </a:r>
            <a:r>
              <a:rPr lang="en-US"/>
              <a:t> </a:t>
            </a:r>
            <a:br>
              <a:rPr lang="en-US"/>
            </a:br>
            <a:endParaRPr lang="en-US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>
                <a:hlinkClick r:id="rId3"/>
              </a:rPr>
              <a:t>https://www.freetypinggame.net/play.asp</a:t>
            </a:r>
            <a:br>
              <a:rPr lang="en-US"/>
            </a:br>
            <a:endParaRPr lang="en-US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>
                <a:hlinkClick r:id="rId4"/>
              </a:rPr>
              <a:t>http://mnl.mclinc.org/wp-content/uploads/ComputerLab/Mousercise2.0/#1</a:t>
            </a:r>
            <a:r>
              <a:rPr lang="en-US"/>
              <a:t>  </a:t>
            </a:r>
            <a:br>
              <a:rPr lang="en-US"/>
            </a:br>
            <a:endParaRPr lang="en-US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>
                <a:hlinkClick r:id="rId5"/>
              </a:rPr>
              <a:t>https://mouse-practice.com/</a:t>
            </a:r>
            <a:r>
              <a:rPr lang="en-US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51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733-5ABD-828F-76F8-990042F2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Ask for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A7236-EEB5-7C8D-D406-25483A05E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1706563"/>
            <a:ext cx="9779182" cy="443849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Adult learning program providers and testing centres want you to be successful</a:t>
            </a:r>
          </a:p>
          <a:p>
            <a:endParaRPr lang="en-US" dirty="0"/>
          </a:p>
          <a:p>
            <a:r>
              <a:rPr lang="en-US" b="1" dirty="0"/>
              <a:t>That’s why we’re here!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Ask for the kind of help you need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Some options may include:</a:t>
            </a:r>
            <a:br>
              <a:rPr lang="en-US" dirty="0"/>
            </a:br>
            <a:r>
              <a:rPr lang="en-US" dirty="0"/>
              <a:t>Tutoring, study materials, a quick pep talk, extra time on </a:t>
            </a:r>
            <a:r>
              <a:rPr lang="en-US"/>
              <a:t>a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95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9FA9-D6C7-8C7E-6DCD-E39DEC42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Test Anxiety</a:t>
            </a:r>
            <a:br>
              <a:rPr lang="en-US"/>
            </a:br>
            <a:r>
              <a:rPr lang="en-US"/>
              <a:t>Before – During - After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D3B81-1A96-0B8C-3562-B84B87BAC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409" y="2146425"/>
            <a:ext cx="9779182" cy="336681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Study the content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Take regular breaks from studying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Get enough rest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Eat well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Remember to breathe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Reward yourself (have you noticed a theme?)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21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BEDAB-C0D6-D1AB-C189-7BC3AC686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F81B-037A-421E-1968-8C985F0A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Test Anxiety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1739E-0364-C9CF-5640-7DBF310F3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4" y="1899672"/>
            <a:ext cx="9779182" cy="396250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Listen to your own “self-talk”</a:t>
            </a:r>
            <a:br>
              <a:rPr lang="en-US"/>
            </a:br>
            <a:endParaRPr lang="en-US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Identify Common Thinking Traps</a:t>
            </a:r>
            <a:br>
              <a:rPr lang="en-US"/>
            </a:br>
            <a:endParaRPr lang="en-US"/>
          </a:p>
          <a:p>
            <a:pPr marL="914423" lvl="1" indent="-457200">
              <a:buFont typeface="Wingdings" panose="05000000000000000000" pitchFamily="2" charset="2"/>
              <a:buChar char="ü"/>
            </a:pPr>
            <a:r>
              <a:rPr lang="en-US"/>
              <a:t>Fortune-telling</a:t>
            </a:r>
          </a:p>
          <a:p>
            <a:pPr marL="914423" lvl="1" indent="-457200">
              <a:buFont typeface="Wingdings" panose="05000000000000000000" pitchFamily="2" charset="2"/>
              <a:buChar char="ü"/>
            </a:pPr>
            <a:r>
              <a:rPr lang="en-US"/>
              <a:t>All-or-nothing thinking</a:t>
            </a:r>
          </a:p>
          <a:p>
            <a:pPr marL="914423" lvl="1" indent="-457200">
              <a:buFont typeface="Wingdings" panose="05000000000000000000" pitchFamily="2" charset="2"/>
              <a:buChar char="ü"/>
            </a:pPr>
            <a:r>
              <a:rPr lang="en-US"/>
              <a:t>Over-generalization</a:t>
            </a:r>
          </a:p>
          <a:p>
            <a:pPr marL="914423" lvl="1" indent="-457200">
              <a:buFont typeface="Wingdings" panose="05000000000000000000" pitchFamily="2" charset="2"/>
              <a:buChar char="ü"/>
            </a:pPr>
            <a:r>
              <a:rPr lang="en-US"/>
              <a:t>Filtering</a:t>
            </a:r>
          </a:p>
          <a:p>
            <a:pPr marL="914423" lvl="1" indent="-457200">
              <a:buFont typeface="Wingdings" panose="05000000000000000000" pitchFamily="2" charset="2"/>
              <a:buChar char="ü"/>
            </a:pPr>
            <a:r>
              <a:rPr lang="en-US"/>
              <a:t>Catastrophizing</a:t>
            </a:r>
          </a:p>
        </p:txBody>
      </p:sp>
    </p:spTree>
    <p:extLst>
      <p:ext uri="{BB962C8B-B14F-4D97-AF65-F5344CB8AC3E}">
        <p14:creationId xmlns:p14="http://schemas.microsoft.com/office/powerpoint/2010/main" val="300995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B7F1F-5A9D-08D5-0818-0119B5DF4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629A-A9A0-B81F-A84C-0D7DDFA3E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415143"/>
            <a:ext cx="7522025" cy="1183275"/>
          </a:xfrm>
        </p:spPr>
        <p:txBody>
          <a:bodyPr/>
          <a:lstStyle/>
          <a:p>
            <a:r>
              <a:rPr lang="en-US" sz="4000" dirty="0"/>
              <a:t>Developed and delivered with financial support from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Picture 4" descr="A green and purple logo&#10;&#10;AI-generated content may be incorrect.">
            <a:extLst>
              <a:ext uri="{FF2B5EF4-FFF2-40B4-BE49-F238E27FC236}">
                <a16:creationId xmlns:a16="http://schemas.microsoft.com/office/drawing/2014/main" id="{FC849D42-95DE-CF54-BB69-A2CDC43DE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9" y="2315389"/>
            <a:ext cx="8918324" cy="194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77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AA7-83CC-ECE3-84A1-04D671B3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8" y="676405"/>
            <a:ext cx="9779183" cy="629325"/>
          </a:xfrm>
        </p:spPr>
        <p:txBody>
          <a:bodyPr/>
          <a:lstStyle/>
          <a:p>
            <a:r>
              <a:rPr lang="en-US"/>
              <a:t>CAEC Content Study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6043A-AD81-9B33-5019-CCB5ABA76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856" y="1684534"/>
            <a:ext cx="9779182" cy="493223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Online anytime CAEC Prep Microcredentials and Courses at NorQuest College</a:t>
            </a:r>
            <a:br>
              <a:rPr lang="en-US" dirty="0"/>
            </a:br>
            <a:r>
              <a:rPr lang="en-US" dirty="0">
                <a:hlinkClick r:id="rId2"/>
              </a:rPr>
              <a:t>https://www.norquest.ca/programs-and-courses/programs/</a:t>
            </a:r>
            <a:r>
              <a:rPr lang="en-US">
                <a:hlinkClick r:id="rId2"/>
              </a:rPr>
              <a:t>caec-readiness/</a:t>
            </a:r>
            <a:br>
              <a:rPr lang="en-US"/>
            </a:br>
            <a:endParaRPr lang="en-US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Printable workbooks for Numeracy and Literacy</a:t>
            </a:r>
            <a:br>
              <a:rPr lang="en-US" dirty="0"/>
            </a:br>
            <a:r>
              <a:rPr lang="en-US" dirty="0">
                <a:hlinkClick r:id="rId3"/>
              </a:rPr>
              <a:t>https://albertaroutes.norquest.ca/lit-resources/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Community Literacy of Ontario CAEC Alignment Project </a:t>
            </a:r>
            <a:r>
              <a:rPr lang="en-US" dirty="0">
                <a:hlinkClick r:id="rId4"/>
              </a:rPr>
              <a:t>https://www.communityliteracyofontario.ca/all-resources/caec-alignment-project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0374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03A8-577B-EEA1-AF80-F6C0510D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Workshop Feedback Form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CD49F8-D4B3-D9B4-044D-4DB194A30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3880" y="1887129"/>
            <a:ext cx="3447082" cy="3367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3A3F3E-C689-024A-9173-331317C77073}"/>
              </a:ext>
            </a:extLst>
          </p:cNvPr>
          <p:cNvSpPr txBox="1"/>
          <p:nvPr/>
        </p:nvSpPr>
        <p:spPr>
          <a:xfrm>
            <a:off x="1534160" y="5707774"/>
            <a:ext cx="9118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hlinkClick r:id="rId4"/>
              </a:rPr>
              <a:t>https://forms.office.com/r/uvb0FFQQfB</a:t>
            </a:r>
            <a:r>
              <a:rPr lang="en-US" sz="2800"/>
              <a:t> </a:t>
            </a:r>
            <a:endParaRPr lang="en-US" sz="2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4776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80AB-BD2C-F356-2214-24FC11FA1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77237"/>
            <a:ext cx="7522025" cy="2821032"/>
          </a:xfrm>
        </p:spPr>
        <p:txBody>
          <a:bodyPr/>
          <a:lstStyle/>
          <a:p>
            <a:pPr algn="ctr"/>
            <a:r>
              <a:rPr lang="en-US" sz="4800"/>
              <a:t>Thank you.</a:t>
            </a:r>
            <a:br>
              <a:rPr lang="en-US"/>
            </a:br>
            <a:br>
              <a:rPr lang="en-US" sz="4800"/>
            </a:br>
            <a:r>
              <a:rPr lang="en-US"/>
              <a:t>You’ve got this!</a:t>
            </a:r>
          </a:p>
        </p:txBody>
      </p:sp>
    </p:spTree>
    <p:extLst>
      <p:ext uri="{BB962C8B-B14F-4D97-AF65-F5344CB8AC3E}">
        <p14:creationId xmlns:p14="http://schemas.microsoft.com/office/powerpoint/2010/main" val="408539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8417B-7452-45BD-80A9-8FAB398A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8" y="1656272"/>
            <a:ext cx="9779183" cy="2715854"/>
          </a:xfrm>
        </p:spPr>
        <p:txBody>
          <a:bodyPr/>
          <a:lstStyle/>
          <a:p>
            <a:pPr algn="ctr"/>
            <a:r>
              <a:rPr lang="en-US" sz="7200"/>
              <a:t>Land</a:t>
            </a:r>
            <a:br>
              <a:rPr lang="en-US" sz="7200"/>
            </a:br>
            <a:r>
              <a:rPr lang="en-US" sz="7200"/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4259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36BD-D0F0-44D5-BBA2-B78EF26A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3" y="381000"/>
            <a:ext cx="9779183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0" kern="1200"/>
              <a:t>Overview and Objectives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94D6D4A-CBA5-7357-BAE9-57B94306F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347255"/>
              </p:ext>
            </p:extLst>
          </p:nvPr>
        </p:nvGraphicFramePr>
        <p:xfrm>
          <a:off x="1167494" y="2087562"/>
          <a:ext cx="9779182" cy="336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271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4F5F-A78F-4AB7-BCBA-B026635F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3" y="381001"/>
            <a:ext cx="9779183" cy="981456"/>
          </a:xfrm>
        </p:spPr>
        <p:txBody>
          <a:bodyPr/>
          <a:lstStyle/>
          <a:p>
            <a:r>
              <a:rPr lang="en-US"/>
              <a:t>The CAEC Tests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A8DBA4-7B9C-CC2A-CA15-F514593FF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676613"/>
              </p:ext>
            </p:extLst>
          </p:nvPr>
        </p:nvGraphicFramePr>
        <p:xfrm>
          <a:off x="1250543" y="1663489"/>
          <a:ext cx="10239553" cy="4028925"/>
        </p:xfrm>
        <a:graphic>
          <a:graphicData uri="http://schemas.openxmlformats.org/drawingml/2006/table">
            <a:tbl>
              <a:tblPr firstRow="1" firstCol="1" bandRow="1"/>
              <a:tblGrid>
                <a:gridCol w="3323240">
                  <a:extLst>
                    <a:ext uri="{9D8B030D-6E8A-4147-A177-3AD203B41FA5}">
                      <a16:colId xmlns:a16="http://schemas.microsoft.com/office/drawing/2014/main" val="3993941592"/>
                    </a:ext>
                  </a:extLst>
                </a:gridCol>
                <a:gridCol w="4233672">
                  <a:extLst>
                    <a:ext uri="{9D8B030D-6E8A-4147-A177-3AD203B41FA5}">
                      <a16:colId xmlns:a16="http://schemas.microsoft.com/office/drawing/2014/main" val="2750226175"/>
                    </a:ext>
                  </a:extLst>
                </a:gridCol>
                <a:gridCol w="2682641">
                  <a:extLst>
                    <a:ext uri="{9D8B030D-6E8A-4147-A177-3AD203B41FA5}">
                      <a16:colId xmlns:a16="http://schemas.microsoft.com/office/drawing/2014/main" val="3783516549"/>
                    </a:ext>
                  </a:extLst>
                </a:gridCol>
              </a:tblGrid>
              <a:tr h="823679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 algn="ctr">
                        <a:buNone/>
                      </a:pPr>
                      <a:r>
                        <a:rPr lang="en-US" sz="2400" b="1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US" sz="2400"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 algn="ctr">
                        <a:buNone/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questions</a:t>
                      </a:r>
                      <a:endParaRPr lang="en-US" sz="2400" b="1" kern="1200">
                        <a:solidFill>
                          <a:schemeClr val="tx1"/>
                        </a:solidFill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 algn="ctr">
                        <a:buNone/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2400" b="1" kern="1200">
                        <a:solidFill>
                          <a:schemeClr val="tx1"/>
                        </a:solidFill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295119"/>
                  </a:ext>
                </a:extLst>
              </a:tr>
              <a:tr h="430789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2400"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questions</a:t>
                      </a:r>
                      <a:endParaRPr lang="en-US" sz="2400"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minutes</a:t>
                      </a:r>
                      <a:endParaRPr lang="en-US" sz="2400"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105799"/>
                  </a:ext>
                </a:extLst>
              </a:tr>
              <a:tr h="430789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2400"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persuasive writing task</a:t>
                      </a:r>
                      <a:endParaRPr lang="en-US" sz="2400"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minutes</a:t>
                      </a:r>
                      <a:endParaRPr lang="en-US" sz="2400"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085827"/>
                  </a:ext>
                </a:extLst>
              </a:tr>
              <a:tr h="1211084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</a:t>
                      </a:r>
                      <a:br>
                        <a:rPr lang="en-CA" sz="2400">
                          <a:effectLst/>
                          <a:latin typeface="Work Sans" pitchFamily="2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endParaRPr lang="en-CA" sz="2400"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I: No calculator</a:t>
                      </a:r>
                      <a:br>
                        <a:rPr lang="en-CA" sz="2400">
                          <a:effectLst/>
                          <a:latin typeface="Work Sans" pitchFamily="2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II: Calculator</a:t>
                      </a:r>
                      <a:endParaRPr lang="en-US" sz="2400"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questions</a:t>
                      </a:r>
                    </a:p>
                    <a:p>
                      <a:pPr marL="0" marR="0">
                        <a:buNone/>
                      </a:pPr>
                      <a:br>
                        <a:rPr lang="en-CA" sz="2400">
                          <a:effectLst/>
                          <a:latin typeface="Work Sans" pitchFamily="2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questions</a:t>
                      </a:r>
                      <a:br>
                        <a:rPr lang="en-CA" sz="2400">
                          <a:effectLst/>
                          <a:latin typeface="Work Sans" pitchFamily="2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questions</a:t>
                      </a:r>
                      <a:endParaRPr lang="en-US" sz="2400"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minutes</a:t>
                      </a:r>
                    </a:p>
                    <a:p>
                      <a:pPr marL="0" marR="0">
                        <a:buNone/>
                      </a:pPr>
                      <a:br>
                        <a:rPr lang="en-CA" sz="2400">
                          <a:effectLst/>
                          <a:latin typeface="Work Sans" pitchFamily="2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minutes</a:t>
                      </a:r>
                      <a:br>
                        <a:rPr lang="en-CA" sz="2400">
                          <a:effectLst/>
                          <a:latin typeface="Work Sans" pitchFamily="2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minutes</a:t>
                      </a:r>
                      <a:endParaRPr lang="en-US" sz="2400"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041162"/>
                  </a:ext>
                </a:extLst>
              </a:tr>
              <a:tr h="430789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endParaRPr lang="en-US" sz="2400"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questions</a:t>
                      </a:r>
                      <a:endParaRPr lang="en-US" sz="2400"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minutes</a:t>
                      </a:r>
                      <a:endParaRPr lang="en-US" sz="2400"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461668"/>
                  </a:ext>
                </a:extLst>
              </a:tr>
              <a:tr h="430789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 Studies</a:t>
                      </a:r>
                      <a:endParaRPr lang="en-US" sz="2400"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questions</a:t>
                      </a:r>
                      <a:endParaRPr lang="en-US" sz="2400"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minutes</a:t>
                      </a:r>
                      <a:endParaRPr lang="en-US" sz="2400">
                        <a:effectLst/>
                        <a:latin typeface="Work Sans" pitchFamily="2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620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72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0BC91-F7D9-4B79-9ECE-AE1B664A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802" y="2665633"/>
            <a:ext cx="7080395" cy="996379"/>
          </a:xfrm>
        </p:spPr>
        <p:txBody>
          <a:bodyPr/>
          <a:lstStyle/>
          <a:p>
            <a:pPr algn="ctr"/>
            <a:r>
              <a:rPr lang="en-US" sz="6000" b="1" dirty="0"/>
              <a:t>Digital Skills Check-in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0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0010-24A4-45A1-9C59-70468639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Skills for</a:t>
            </a:r>
            <a:br>
              <a:rPr lang="en-US"/>
            </a:br>
            <a:r>
              <a:rPr lang="en-US"/>
              <a:t>CAEC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B81F0-DA70-44FC-8F7B-D93808B84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857" y="1706563"/>
            <a:ext cx="10244218" cy="4531899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/>
              <a:t>Create, log into and out of an online account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/>
              <a:t>Type letters, numbers, sentences and paragraphs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/>
              <a:t>Use a mouse or touchpad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/>
              <a:t>Recognize links and other “clickable” items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/>
              <a:t>Use menus and buttons to navigate the test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/>
              <a:t>Select and deselect items from a list using</a:t>
            </a:r>
            <a:br>
              <a:rPr lang="en-US" sz="2600"/>
            </a:br>
            <a:r>
              <a:rPr lang="en-US" sz="2600"/>
              <a:t>checkboxes or buttons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/>
              <a:t>Select items from a drop-down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/>
              <a:t>“Drag and Drop” items on the screen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5A83-58D2-48CB-8721-FFC880FD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Navigating Websites and Online Exams: Cues and Clues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5AAC5-C4A0-4749-A063-D2BCAFEB5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42" y="1557476"/>
            <a:ext cx="9779182" cy="3366815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0EB6ED69-10D4-5975-EF56-0D323C2A9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93" y="2357082"/>
            <a:ext cx="5145205" cy="2143835"/>
          </a:xfrm>
          <a:prstGeom prst="rect">
            <a:avLst/>
          </a:prstGeom>
        </p:spPr>
      </p:pic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70F8101F-979C-9F89-C408-50777266E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46" y="1905627"/>
            <a:ext cx="1880643" cy="2670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694AD7-D6B6-ABCB-F1FC-EDDA7B501F90}"/>
              </a:ext>
            </a:extLst>
          </p:cNvPr>
          <p:cNvSpPr txBox="1"/>
          <p:nvPr/>
        </p:nvSpPr>
        <p:spPr>
          <a:xfrm>
            <a:off x="3380232" y="5271511"/>
            <a:ext cx="543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+mn-lt"/>
              </a:rPr>
              <a:t>Developed with support from</a:t>
            </a:r>
          </a:p>
        </p:txBody>
      </p:sp>
      <p:pic>
        <p:nvPicPr>
          <p:cNvPr id="10" name="Picture 9" descr="A close up of a logo&#10;&#10;AI-generated content may be incorrect.">
            <a:extLst>
              <a:ext uri="{FF2B5EF4-FFF2-40B4-BE49-F238E27FC236}">
                <a16:creationId xmlns:a16="http://schemas.microsoft.com/office/drawing/2014/main" id="{E63B787B-12EE-4C95-3A97-C82930BB4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78" y="5809171"/>
            <a:ext cx="2373803" cy="6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4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FB45-71E5-48C3-B0A6-E6822C10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3" y="381001"/>
            <a:ext cx="9779183" cy="1038340"/>
          </a:xfrm>
        </p:spPr>
        <p:txBody>
          <a:bodyPr/>
          <a:lstStyle/>
          <a:p>
            <a:r>
              <a:rPr lang="en-US"/>
              <a:t>Top “Tech Talk” Tips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EFD5B8-7A73-2392-029A-861D97ECF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8666" y="3474550"/>
            <a:ext cx="1139981" cy="1139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44B37-8EB3-1F12-CF68-2A54F4441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253" y="4857671"/>
            <a:ext cx="1164689" cy="109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0E77AD-0DB4-F3CC-0B80-E6992D0AF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997" y="1786525"/>
            <a:ext cx="1286241" cy="12862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6116DA-7150-10FB-AEFA-539F1ED615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83967" b="6572"/>
          <a:stretch/>
        </p:blipFill>
        <p:spPr>
          <a:xfrm>
            <a:off x="6365327" y="2035879"/>
            <a:ext cx="2102902" cy="823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9CE4D6-8FA3-69D0-F0EA-AE134D245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2556" y="4971359"/>
            <a:ext cx="1125413" cy="1125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B9134F-048F-5470-26E6-CE4C325323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2556" y="3429000"/>
            <a:ext cx="1056163" cy="10561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8034DC-5207-7ADE-5C5C-AFB1BBE498FE}"/>
              </a:ext>
            </a:extLst>
          </p:cNvPr>
          <p:cNvSpPr txBox="1"/>
          <p:nvPr/>
        </p:nvSpPr>
        <p:spPr>
          <a:xfrm>
            <a:off x="2813238" y="2429646"/>
            <a:ext cx="3565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  <a:latin typeface="+mn-lt"/>
              </a:rPr>
              <a:t>Edges are important</a:t>
            </a:r>
          </a:p>
          <a:p>
            <a:pPr algn="l"/>
            <a:endParaRPr lang="en-US" b="1"/>
          </a:p>
          <a:p>
            <a:pPr algn="l"/>
            <a:endParaRPr lang="en-US" b="1">
              <a:solidFill>
                <a:schemeClr val="tx1"/>
              </a:solidFill>
              <a:latin typeface="+mn-lt"/>
            </a:endParaRPr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r>
              <a:rPr lang="en-US" b="1"/>
              <a:t>Read, read, read</a:t>
            </a:r>
          </a:p>
          <a:p>
            <a:pPr algn="l"/>
            <a:endParaRPr lang="en-US" b="1">
              <a:solidFill>
                <a:schemeClr val="tx1"/>
              </a:solidFill>
              <a:latin typeface="+mn-lt"/>
            </a:endParaRPr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br>
              <a:rPr lang="en-US" b="1">
                <a:solidFill>
                  <a:schemeClr val="tx1"/>
                </a:solidFill>
                <a:latin typeface="+mn-lt"/>
              </a:rPr>
            </a:br>
            <a:r>
              <a:rPr lang="en-US" b="1">
                <a:solidFill>
                  <a:schemeClr val="tx1"/>
                </a:solidFill>
                <a:latin typeface="+mn-lt"/>
              </a:rPr>
              <a:t>Arrows mean more -</a:t>
            </a:r>
            <a:endParaRPr lang="en-US" b="1"/>
          </a:p>
          <a:p>
            <a:pPr algn="l"/>
            <a:r>
              <a:rPr lang="en-US" b="1"/>
              <a:t>E</a:t>
            </a:r>
            <a:r>
              <a:rPr lang="en-US" b="1">
                <a:solidFill>
                  <a:schemeClr val="tx1"/>
                </a:solidFill>
                <a:latin typeface="+mn-lt"/>
              </a:rPr>
              <a:t>xplore!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EB657-0A56-0781-6C2B-BBBA30C28849}"/>
              </a:ext>
            </a:extLst>
          </p:cNvPr>
          <p:cNvSpPr txBox="1"/>
          <p:nvPr/>
        </p:nvSpPr>
        <p:spPr>
          <a:xfrm>
            <a:off x="8497812" y="2336380"/>
            <a:ext cx="2953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  <a:latin typeface="+mn-lt"/>
              </a:rPr>
              <a:t>Process of elimination</a:t>
            </a:r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r>
              <a:rPr lang="en-US" b="1"/>
              <a:t>Slow down</a:t>
            </a:r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r>
              <a:rPr lang="en-US" b="1"/>
              <a:t>Patience and Perseverance</a:t>
            </a:r>
          </a:p>
        </p:txBody>
      </p:sp>
    </p:spTree>
    <p:extLst>
      <p:ext uri="{BB962C8B-B14F-4D97-AF65-F5344CB8AC3E}">
        <p14:creationId xmlns:p14="http://schemas.microsoft.com/office/powerpoint/2010/main" val="11315139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Norquest Brand Colours 2022">
      <a:dk1>
        <a:srgbClr val="222222"/>
      </a:dk1>
      <a:lt1>
        <a:srgbClr val="FFFFFF"/>
      </a:lt1>
      <a:dk2>
        <a:srgbClr val="AA1F2E"/>
      </a:dk2>
      <a:lt2>
        <a:srgbClr val="E41F26"/>
      </a:lt2>
      <a:accent1>
        <a:srgbClr val="E41F26"/>
      </a:accent1>
      <a:accent2>
        <a:srgbClr val="FFBD00"/>
      </a:accent2>
      <a:accent3>
        <a:srgbClr val="FF8F1C"/>
      </a:accent3>
      <a:accent4>
        <a:srgbClr val="702F8A"/>
      </a:accent4>
      <a:accent5>
        <a:srgbClr val="AA1F2E"/>
      </a:accent5>
      <a:accent6>
        <a:srgbClr val="222222"/>
      </a:accent6>
      <a:hlink>
        <a:srgbClr val="AA1F2E"/>
      </a:hlink>
      <a:folHlink>
        <a:srgbClr val="AA1F2E"/>
      </a:folHlink>
    </a:clrScheme>
    <a:fontScheme name="NQ Work Sans font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agraphs, Persuasive Texts and Essays 2024.pptx" id="{DDE8B5F4-8918-4535-883E-44656B8B9B36}" vid="{59121D85-D181-4D08-A2B1-67AAFCA60D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052A2F8753740A5EEAC625209A798" ma:contentTypeVersion="11" ma:contentTypeDescription="Create a new document." ma:contentTypeScope="" ma:versionID="ee11f71f9f12b48c499a4d713cbb04bc">
  <xsd:schema xmlns:xsd="http://www.w3.org/2001/XMLSchema" xmlns:xs="http://www.w3.org/2001/XMLSchema" xmlns:p="http://schemas.microsoft.com/office/2006/metadata/properties" xmlns:ns2="6d6ada4f-62be-4c5a-98dd-07c87ee23f6d" xmlns:ns3="c8a68b91-5a62-4607-b724-5f537d82339e" targetNamespace="http://schemas.microsoft.com/office/2006/metadata/properties" ma:root="true" ma:fieldsID="ba98662d24c856799f37372903a2b3f9" ns2:_="" ns3:_="">
    <xsd:import namespace="6d6ada4f-62be-4c5a-98dd-07c87ee23f6d"/>
    <xsd:import namespace="c8a68b91-5a62-4607-b724-5f537d8233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ada4f-62be-4c5a-98dd-07c87ee23f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d2a75a8-5b7f-41bc-986c-bdf034425a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68b91-5a62-4607-b724-5f537d82339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1bfea73-cb90-4c0b-9062-832ce6164d2a}" ma:internalName="TaxCatchAll" ma:showField="CatchAllData" ma:web="c8a68b91-5a62-4607-b724-5f537d8233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6ada4f-62be-4c5a-98dd-07c87ee23f6d">
      <Terms xmlns="http://schemas.microsoft.com/office/infopath/2007/PartnerControls"/>
    </lcf76f155ced4ddcb4097134ff3c332f>
    <TaxCatchAll xmlns="c8a68b91-5a62-4607-b724-5f537d82339e" xsi:nil="true"/>
  </documentManagement>
</p:properties>
</file>

<file path=customXml/itemProps1.xml><?xml version="1.0" encoding="utf-8"?>
<ds:datastoreItem xmlns:ds="http://schemas.openxmlformats.org/officeDocument/2006/customXml" ds:itemID="{B5D51A8F-394B-4F9E-BD8C-DEB51E12DA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0F337B-18C4-49CA-B2F5-C0F33DC97BA1}">
  <ds:schemaRefs>
    <ds:schemaRef ds:uri="6d6ada4f-62be-4c5a-98dd-07c87ee23f6d"/>
    <ds:schemaRef ds:uri="c8a68b91-5a62-4607-b724-5f537d8233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16F2BA9-8862-48BA-88D1-38ECC8982DAF}">
  <ds:schemaRefs>
    <ds:schemaRef ds:uri="http://schemas.openxmlformats.org/package/2006/metadata/core-properties"/>
    <ds:schemaRef ds:uri="http://schemas.microsoft.com/office/2006/metadata/properties"/>
    <ds:schemaRef ds:uri="c8a68b91-5a62-4607-b724-5f537d82339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6d6ada4f-62be-4c5a-98dd-07c87ee23f6d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1009</Words>
  <Application>Microsoft Office PowerPoint</Application>
  <PresentationFormat>Widescreen</PresentationFormat>
  <Paragraphs>151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Aptos</vt:lpstr>
      <vt:lpstr>Arial</vt:lpstr>
      <vt:lpstr>Verdana</vt:lpstr>
      <vt:lpstr>Wingdings</vt:lpstr>
      <vt:lpstr>Work Sans</vt:lpstr>
      <vt:lpstr>Work Sans ExtraBold</vt:lpstr>
      <vt:lpstr>Work Sans Medium</vt:lpstr>
      <vt:lpstr>Work Sans SemiBold</vt:lpstr>
      <vt:lpstr>WorkSans-ExtraBold</vt:lpstr>
      <vt:lpstr>WorkSans-SemiBold</vt:lpstr>
      <vt:lpstr>Theme1</vt:lpstr>
      <vt:lpstr>Digital Tools and Test-Taking Strategies for the Canadian Adult Education Credential (CAEC)</vt:lpstr>
      <vt:lpstr>Developed and delivered with financial support from </vt:lpstr>
      <vt:lpstr>Land Acknowledgement</vt:lpstr>
      <vt:lpstr>Overview and Objectives</vt:lpstr>
      <vt:lpstr>The CAEC Tests</vt:lpstr>
      <vt:lpstr>PowerPoint Presentation</vt:lpstr>
      <vt:lpstr>Computer Skills for CAEC Exams</vt:lpstr>
      <vt:lpstr>Navigating Websites and Online Exams: Cues and Clues</vt:lpstr>
      <vt:lpstr>Top “Tech Talk” Tips</vt:lpstr>
      <vt:lpstr>PowerPoint Presentation</vt:lpstr>
      <vt:lpstr>PowerPoint Presentation</vt:lpstr>
      <vt:lpstr>Test Prep</vt:lpstr>
      <vt:lpstr>Make a Study Plan</vt:lpstr>
      <vt:lpstr>Make a Study Plan</vt:lpstr>
      <vt:lpstr>Practice Digital Skills AND Analogue Skills</vt:lpstr>
      <vt:lpstr>Free Tools and Games to Improve Your Digital Skills</vt:lpstr>
      <vt:lpstr>Ask for Support</vt:lpstr>
      <vt:lpstr>Managing Test Anxiety Before – During - After</vt:lpstr>
      <vt:lpstr>Managing Test Anxiety</vt:lpstr>
      <vt:lpstr>CAEC Content Study Materials</vt:lpstr>
      <vt:lpstr>Workshop Feedback Form</vt:lpstr>
      <vt:lpstr>Thank you.  You’ve got this!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Social Media Parental Controls</dc:title>
  <dc:creator>Odette Lloyd</dc:creator>
  <cp:lastModifiedBy>Odette Lloyd</cp:lastModifiedBy>
  <cp:revision>10</cp:revision>
  <dcterms:created xsi:type="dcterms:W3CDTF">2024-05-14T20:11:49Z</dcterms:created>
  <dcterms:modified xsi:type="dcterms:W3CDTF">2025-10-14T16:29:42Z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0x0101005D9052A2F8753740A5EEAC625209A798</vt:lpwstr>
  </property>
  <property fmtid="{D5CDD505-2E9C-101B-9397-08002B2CF9AE}" pid="3" name="MSIP_Label_724e6ac5-0e84-491c-8838-b11844917f54_Enabled">
    <vt:lpwstr>true</vt:lpwstr>
  </property>
  <property fmtid="{D5CDD505-2E9C-101B-9397-08002B2CF9AE}" pid="4" name="MSIP_Label_724e6ac5-0e84-491c-8838-b11844917f54_SetDate">
    <vt:lpwstr>2024-08-09T16:23:57Z</vt:lpwstr>
  </property>
  <property fmtid="{D5CDD505-2E9C-101B-9397-08002B2CF9AE}" pid="5" name="MSIP_Label_724e6ac5-0e84-491c-8838-b11844917f54_Method">
    <vt:lpwstr>Standard</vt:lpwstr>
  </property>
  <property fmtid="{D5CDD505-2E9C-101B-9397-08002B2CF9AE}" pid="6" name="MSIP_Label_724e6ac5-0e84-491c-8838-b11844917f54_Name">
    <vt:lpwstr>Protected</vt:lpwstr>
  </property>
  <property fmtid="{D5CDD505-2E9C-101B-9397-08002B2CF9AE}" pid="7" name="MSIP_Label_724e6ac5-0e84-491c-8838-b11844917f54_SiteId">
    <vt:lpwstr>2ba011f1-f50a-44f3-a200-db3ea74e29b7</vt:lpwstr>
  </property>
  <property fmtid="{D5CDD505-2E9C-101B-9397-08002B2CF9AE}" pid="8" name="MSIP_Label_724e6ac5-0e84-491c-8838-b11844917f54_ActionId">
    <vt:lpwstr>b741c1ce-4b0d-4fac-865b-6a98fe8d0e3a</vt:lpwstr>
  </property>
  <property fmtid="{D5CDD505-2E9C-101B-9397-08002B2CF9AE}" pid="9" name="MSIP_Label_724e6ac5-0e84-491c-8838-b11844917f54_ContentBits">
    <vt:lpwstr>0</vt:lpwstr>
  </property>
  <property fmtid="{D5CDD505-2E9C-101B-9397-08002B2CF9AE}" pid="10" name="MediaServiceImageTags">
    <vt:lpwstr/>
  </property>
</Properties>
</file>